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4" r:id="rId3"/>
    <p:sldId id="259" r:id="rId4"/>
    <p:sldId id="260" r:id="rId5"/>
    <p:sldId id="261" r:id="rId6"/>
    <p:sldId id="262" r:id="rId7"/>
    <p:sldId id="263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11EABC-901D-4918-AF97-4E48E3C4939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48FAE4-EC4A-4366-9AA3-4754ACE8CB3C}">
      <dgm:prSet phldrT="[Text]"/>
      <dgm:spPr>
        <a:noFill/>
        <a:ln>
          <a:noFill/>
        </a:ln>
      </dgm:spPr>
      <dgm:t>
        <a:bodyPr/>
        <a:lstStyle/>
        <a:p>
          <a:endParaRPr lang="en-US" dirty="0">
            <a:solidFill>
              <a:srgbClr val="FFFF00"/>
            </a:solidFill>
            <a:latin typeface="Sofia Sans" pitchFamily="2" charset="0"/>
          </a:endParaRPr>
        </a:p>
      </dgm:t>
    </dgm:pt>
    <dgm:pt modelId="{E22AED0C-0ABE-412B-AA84-714CFBD2E501}" type="parTrans" cxnId="{7B290EB4-8850-4136-BD96-0F30077CE7D7}">
      <dgm:prSet/>
      <dgm:spPr/>
      <dgm:t>
        <a:bodyPr/>
        <a:lstStyle/>
        <a:p>
          <a:endParaRPr lang="en-US"/>
        </a:p>
      </dgm:t>
    </dgm:pt>
    <dgm:pt modelId="{23DBC808-E2E5-4C0C-8FF6-CB2633791796}" type="sibTrans" cxnId="{7B290EB4-8850-4136-BD96-0F30077CE7D7}">
      <dgm:prSet/>
      <dgm:spPr/>
      <dgm:t>
        <a:bodyPr/>
        <a:lstStyle/>
        <a:p>
          <a:endParaRPr lang="en-US"/>
        </a:p>
      </dgm:t>
    </dgm:pt>
    <dgm:pt modelId="{13A8C9DB-CE7F-4CD5-83D0-40E9BE202EAB}">
      <dgm:prSet phldrT="[Text]"/>
      <dgm:spPr>
        <a:noFill/>
        <a:ln>
          <a:noFill/>
        </a:ln>
      </dgm:spPr>
      <dgm:t>
        <a:bodyPr/>
        <a:lstStyle/>
        <a:p>
          <a:endParaRPr lang="en-US" dirty="0">
            <a:latin typeface="Sofia Sans" pitchFamily="2" charset="0"/>
          </a:endParaRPr>
        </a:p>
      </dgm:t>
    </dgm:pt>
    <dgm:pt modelId="{496A01C6-D3C7-476A-8A73-F3677AE6898F}" type="parTrans" cxnId="{CF1182A2-B8B0-459F-B52E-CF787908E6BD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76D876CB-98C3-4DAE-8937-BF45EFA87D64}" type="sibTrans" cxnId="{CF1182A2-B8B0-459F-B52E-CF787908E6BD}">
      <dgm:prSet/>
      <dgm:spPr/>
      <dgm:t>
        <a:bodyPr/>
        <a:lstStyle/>
        <a:p>
          <a:endParaRPr lang="en-US"/>
        </a:p>
      </dgm:t>
    </dgm:pt>
    <dgm:pt modelId="{105EBA93-B742-43FB-8409-6ECC7B4D2B87}">
      <dgm:prSet phldrT="[Text]"/>
      <dgm:spPr>
        <a:noFill/>
        <a:ln>
          <a:noFill/>
        </a:ln>
      </dgm:spPr>
      <dgm:t>
        <a:bodyPr/>
        <a:lstStyle/>
        <a:p>
          <a:endParaRPr lang="en-US" dirty="0">
            <a:latin typeface="Sofia Sans" pitchFamily="2" charset="0"/>
          </a:endParaRPr>
        </a:p>
      </dgm:t>
    </dgm:pt>
    <dgm:pt modelId="{F6BA8AB7-26F0-4A6E-8E50-CFEF05B41DD9}" type="parTrans" cxnId="{2DC2F75B-A3CF-413D-B288-68D1962AFE85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6C583EC9-2DBF-4B92-9320-D0EEE5B2315C}" type="sibTrans" cxnId="{2DC2F75B-A3CF-413D-B288-68D1962AFE85}">
      <dgm:prSet/>
      <dgm:spPr/>
      <dgm:t>
        <a:bodyPr/>
        <a:lstStyle/>
        <a:p>
          <a:endParaRPr lang="en-US"/>
        </a:p>
      </dgm:t>
    </dgm:pt>
    <dgm:pt modelId="{776B24C6-9137-49E6-8A57-204792DE2AFA}">
      <dgm:prSet phldrT="[Text]"/>
      <dgm:spPr>
        <a:noFill/>
        <a:ln>
          <a:noFill/>
        </a:ln>
      </dgm:spPr>
      <dgm:t>
        <a:bodyPr/>
        <a:lstStyle/>
        <a:p>
          <a:r>
            <a:rPr lang="en-US" dirty="0" err="1" smtClean="0">
              <a:solidFill>
                <a:srgbClr val="FFFF00"/>
              </a:solidFill>
              <a:latin typeface="Sofia Sans" pitchFamily="2" charset="0"/>
            </a:rPr>
            <a:t>Pygame</a:t>
          </a:r>
          <a:r>
            <a:rPr lang="en-US" dirty="0" smtClean="0">
              <a:solidFill>
                <a:srgbClr val="FFFF00"/>
              </a:solidFill>
              <a:latin typeface="Sofia Sans" pitchFamily="2" charset="0"/>
            </a:rPr>
            <a:t> Menu</a:t>
          </a:r>
          <a:endParaRPr lang="en-US" dirty="0">
            <a:solidFill>
              <a:srgbClr val="FFFF00"/>
            </a:solidFill>
            <a:latin typeface="Sofia Sans" pitchFamily="2" charset="0"/>
          </a:endParaRPr>
        </a:p>
      </dgm:t>
    </dgm:pt>
    <dgm:pt modelId="{6F0DFC48-A173-4201-97D2-3C391074E327}" type="sibTrans" cxnId="{AF99C3DA-CE04-4988-86E3-A447B7CC01DB}">
      <dgm:prSet/>
      <dgm:spPr/>
      <dgm:t>
        <a:bodyPr/>
        <a:lstStyle/>
        <a:p>
          <a:endParaRPr lang="en-US"/>
        </a:p>
      </dgm:t>
    </dgm:pt>
    <dgm:pt modelId="{62D71F79-F5E3-4173-9B8C-885466A2F97E}" type="parTrans" cxnId="{AF99C3DA-CE04-4988-86E3-A447B7CC01DB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C0E5CB56-F54E-430F-A60E-801D28A083B3}" type="pres">
      <dgm:prSet presAssocID="{A411EABC-901D-4918-AF97-4E48E3C493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FD2F5CF-48B4-4CE0-86A2-54619ED78A86}" type="pres">
      <dgm:prSet presAssocID="{2F48FAE4-EC4A-4366-9AA3-4754ACE8CB3C}" presName="hierRoot1" presStyleCnt="0">
        <dgm:presLayoutVars>
          <dgm:hierBranch val="init"/>
        </dgm:presLayoutVars>
      </dgm:prSet>
      <dgm:spPr/>
    </dgm:pt>
    <dgm:pt modelId="{5909FE3D-0A49-4C75-A33F-E6A5D9BC7816}" type="pres">
      <dgm:prSet presAssocID="{2F48FAE4-EC4A-4366-9AA3-4754ACE8CB3C}" presName="rootComposite1" presStyleCnt="0"/>
      <dgm:spPr/>
    </dgm:pt>
    <dgm:pt modelId="{3F44E802-A4F4-4BC3-930D-91C5B8473ADE}" type="pres">
      <dgm:prSet presAssocID="{2F48FAE4-EC4A-4366-9AA3-4754ACE8CB3C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CA7F7E-0B29-4DD7-8C7E-3EA44E2C0B8D}" type="pres">
      <dgm:prSet presAssocID="{2F48FAE4-EC4A-4366-9AA3-4754ACE8CB3C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91105A8-7432-4930-B5F7-7C5F1D7B5433}" type="pres">
      <dgm:prSet presAssocID="{2F48FAE4-EC4A-4366-9AA3-4754ACE8CB3C}" presName="hierChild2" presStyleCnt="0"/>
      <dgm:spPr/>
    </dgm:pt>
    <dgm:pt modelId="{8E6C7B93-F9CB-4CA9-841D-878396F6A7F1}" type="pres">
      <dgm:prSet presAssocID="{496A01C6-D3C7-476A-8A73-F3677AE6898F}" presName="Name37" presStyleLbl="parChTrans1D2" presStyleIdx="0" presStyleCnt="3"/>
      <dgm:spPr/>
      <dgm:t>
        <a:bodyPr/>
        <a:lstStyle/>
        <a:p>
          <a:endParaRPr lang="en-US"/>
        </a:p>
      </dgm:t>
    </dgm:pt>
    <dgm:pt modelId="{CC745E67-7B8C-4EA2-B579-3D0E63CAF55F}" type="pres">
      <dgm:prSet presAssocID="{13A8C9DB-CE7F-4CD5-83D0-40E9BE202EAB}" presName="hierRoot2" presStyleCnt="0">
        <dgm:presLayoutVars>
          <dgm:hierBranch val="init"/>
        </dgm:presLayoutVars>
      </dgm:prSet>
      <dgm:spPr/>
    </dgm:pt>
    <dgm:pt modelId="{3409602D-4833-445A-A49A-DC5649149AC3}" type="pres">
      <dgm:prSet presAssocID="{13A8C9DB-CE7F-4CD5-83D0-40E9BE202EAB}" presName="rootComposite" presStyleCnt="0"/>
      <dgm:spPr/>
    </dgm:pt>
    <dgm:pt modelId="{ADADF2EF-AC8F-48FB-82E2-0800CD0FC2B0}" type="pres">
      <dgm:prSet presAssocID="{13A8C9DB-CE7F-4CD5-83D0-40E9BE202EAB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4E4F6D-A5EE-427A-B8AC-3BC79B6B071B}" type="pres">
      <dgm:prSet presAssocID="{13A8C9DB-CE7F-4CD5-83D0-40E9BE202EAB}" presName="rootConnector" presStyleLbl="node2" presStyleIdx="0" presStyleCnt="3"/>
      <dgm:spPr/>
      <dgm:t>
        <a:bodyPr/>
        <a:lstStyle/>
        <a:p>
          <a:endParaRPr lang="en-US"/>
        </a:p>
      </dgm:t>
    </dgm:pt>
    <dgm:pt modelId="{F857AAD4-6F4A-4DCB-B03D-C7CC5A95BC28}" type="pres">
      <dgm:prSet presAssocID="{13A8C9DB-CE7F-4CD5-83D0-40E9BE202EAB}" presName="hierChild4" presStyleCnt="0"/>
      <dgm:spPr/>
    </dgm:pt>
    <dgm:pt modelId="{7458A46B-DF32-44F9-AEB8-D0A169C14F84}" type="pres">
      <dgm:prSet presAssocID="{13A8C9DB-CE7F-4CD5-83D0-40E9BE202EAB}" presName="hierChild5" presStyleCnt="0"/>
      <dgm:spPr/>
    </dgm:pt>
    <dgm:pt modelId="{6679FC92-DA01-4662-BB6B-5C83CE2C9E60}" type="pres">
      <dgm:prSet presAssocID="{62D71F79-F5E3-4173-9B8C-885466A2F97E}" presName="Name37" presStyleLbl="parChTrans1D2" presStyleIdx="1" presStyleCnt="3"/>
      <dgm:spPr/>
      <dgm:t>
        <a:bodyPr/>
        <a:lstStyle/>
        <a:p>
          <a:endParaRPr lang="en-US"/>
        </a:p>
      </dgm:t>
    </dgm:pt>
    <dgm:pt modelId="{12D1F8F4-4C41-4672-BCCA-161A2245B72A}" type="pres">
      <dgm:prSet presAssocID="{776B24C6-9137-49E6-8A57-204792DE2AFA}" presName="hierRoot2" presStyleCnt="0">
        <dgm:presLayoutVars>
          <dgm:hierBranch val="init"/>
        </dgm:presLayoutVars>
      </dgm:prSet>
      <dgm:spPr/>
    </dgm:pt>
    <dgm:pt modelId="{0ACD3427-E2F5-4DFD-B8F4-34DAC2BAA6F4}" type="pres">
      <dgm:prSet presAssocID="{776B24C6-9137-49E6-8A57-204792DE2AFA}" presName="rootComposite" presStyleCnt="0"/>
      <dgm:spPr/>
    </dgm:pt>
    <dgm:pt modelId="{8526FEA7-3506-4FF5-B4B8-D1F2C31C1B13}" type="pres">
      <dgm:prSet presAssocID="{776B24C6-9137-49E6-8A57-204792DE2AF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EE8027-E391-4058-8A81-09C1596C62A1}" type="pres">
      <dgm:prSet presAssocID="{776B24C6-9137-49E6-8A57-204792DE2AFA}" presName="rootConnector" presStyleLbl="node2" presStyleIdx="1" presStyleCnt="3"/>
      <dgm:spPr/>
      <dgm:t>
        <a:bodyPr/>
        <a:lstStyle/>
        <a:p>
          <a:endParaRPr lang="en-US"/>
        </a:p>
      </dgm:t>
    </dgm:pt>
    <dgm:pt modelId="{6B0B6B0D-35D0-4BA8-ABD0-1E90AD6128FF}" type="pres">
      <dgm:prSet presAssocID="{776B24C6-9137-49E6-8A57-204792DE2AFA}" presName="hierChild4" presStyleCnt="0"/>
      <dgm:spPr/>
    </dgm:pt>
    <dgm:pt modelId="{55B33DEE-82D8-4A27-B84A-F63EB000B64C}" type="pres">
      <dgm:prSet presAssocID="{776B24C6-9137-49E6-8A57-204792DE2AFA}" presName="hierChild5" presStyleCnt="0"/>
      <dgm:spPr/>
    </dgm:pt>
    <dgm:pt modelId="{C610404F-BE63-40A9-85F5-030B00003600}" type="pres">
      <dgm:prSet presAssocID="{F6BA8AB7-26F0-4A6E-8E50-CFEF05B41DD9}" presName="Name37" presStyleLbl="parChTrans1D2" presStyleIdx="2" presStyleCnt="3"/>
      <dgm:spPr/>
      <dgm:t>
        <a:bodyPr/>
        <a:lstStyle/>
        <a:p>
          <a:endParaRPr lang="en-US"/>
        </a:p>
      </dgm:t>
    </dgm:pt>
    <dgm:pt modelId="{99A35BA2-BD1F-4E67-9DCB-57E88647DCF5}" type="pres">
      <dgm:prSet presAssocID="{105EBA93-B742-43FB-8409-6ECC7B4D2B87}" presName="hierRoot2" presStyleCnt="0">
        <dgm:presLayoutVars>
          <dgm:hierBranch val="init"/>
        </dgm:presLayoutVars>
      </dgm:prSet>
      <dgm:spPr/>
    </dgm:pt>
    <dgm:pt modelId="{336160B8-11F9-457B-AD16-6CCB25D58555}" type="pres">
      <dgm:prSet presAssocID="{105EBA93-B742-43FB-8409-6ECC7B4D2B87}" presName="rootComposite" presStyleCnt="0"/>
      <dgm:spPr/>
    </dgm:pt>
    <dgm:pt modelId="{BD8EEE7E-34B6-4420-A69A-42E063BCD14A}" type="pres">
      <dgm:prSet presAssocID="{105EBA93-B742-43FB-8409-6ECC7B4D2B87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2E01F1-2126-4987-8088-7F6E2294FAEB}" type="pres">
      <dgm:prSet presAssocID="{105EBA93-B742-43FB-8409-6ECC7B4D2B87}" presName="rootConnector" presStyleLbl="node2" presStyleIdx="2" presStyleCnt="3"/>
      <dgm:spPr/>
      <dgm:t>
        <a:bodyPr/>
        <a:lstStyle/>
        <a:p>
          <a:endParaRPr lang="en-US"/>
        </a:p>
      </dgm:t>
    </dgm:pt>
    <dgm:pt modelId="{83EE9759-65F8-45FF-89F5-9CE0C8C2AACD}" type="pres">
      <dgm:prSet presAssocID="{105EBA93-B742-43FB-8409-6ECC7B4D2B87}" presName="hierChild4" presStyleCnt="0"/>
      <dgm:spPr/>
    </dgm:pt>
    <dgm:pt modelId="{4C8AB8AF-A9AE-4B8B-B9E7-D54E76BD5763}" type="pres">
      <dgm:prSet presAssocID="{105EBA93-B742-43FB-8409-6ECC7B4D2B87}" presName="hierChild5" presStyleCnt="0"/>
      <dgm:spPr/>
    </dgm:pt>
    <dgm:pt modelId="{1A1D98A0-321A-4717-AD62-5399B4BFDDE2}" type="pres">
      <dgm:prSet presAssocID="{2F48FAE4-EC4A-4366-9AA3-4754ACE8CB3C}" presName="hierChild3" presStyleCnt="0"/>
      <dgm:spPr/>
    </dgm:pt>
  </dgm:ptLst>
  <dgm:cxnLst>
    <dgm:cxn modelId="{37B16CE2-B68E-454B-952B-FBED9C144AE1}" type="presOf" srcId="{A411EABC-901D-4918-AF97-4E48E3C49399}" destId="{C0E5CB56-F54E-430F-A60E-801D28A083B3}" srcOrd="0" destOrd="0" presId="urn:microsoft.com/office/officeart/2005/8/layout/orgChart1"/>
    <dgm:cxn modelId="{1B81BCBD-25B8-4795-B545-74F322D5EF6B}" type="presOf" srcId="{F6BA8AB7-26F0-4A6E-8E50-CFEF05B41DD9}" destId="{C610404F-BE63-40A9-85F5-030B00003600}" srcOrd="0" destOrd="0" presId="urn:microsoft.com/office/officeart/2005/8/layout/orgChart1"/>
    <dgm:cxn modelId="{5FB537BD-4F5D-468C-A048-BAAD111B98E5}" type="presOf" srcId="{13A8C9DB-CE7F-4CD5-83D0-40E9BE202EAB}" destId="{ADADF2EF-AC8F-48FB-82E2-0800CD0FC2B0}" srcOrd="0" destOrd="0" presId="urn:microsoft.com/office/officeart/2005/8/layout/orgChart1"/>
    <dgm:cxn modelId="{7B290EB4-8850-4136-BD96-0F30077CE7D7}" srcId="{A411EABC-901D-4918-AF97-4E48E3C49399}" destId="{2F48FAE4-EC4A-4366-9AA3-4754ACE8CB3C}" srcOrd="0" destOrd="0" parTransId="{E22AED0C-0ABE-412B-AA84-714CFBD2E501}" sibTransId="{23DBC808-E2E5-4C0C-8FF6-CB2633791796}"/>
    <dgm:cxn modelId="{CD794EF8-5D23-4814-BBFB-C24879879FB1}" type="presOf" srcId="{776B24C6-9137-49E6-8A57-204792DE2AFA}" destId="{35EE8027-E391-4058-8A81-09C1596C62A1}" srcOrd="1" destOrd="0" presId="urn:microsoft.com/office/officeart/2005/8/layout/orgChart1"/>
    <dgm:cxn modelId="{25BC99B8-F1D8-4D47-A922-A765D773AC2C}" type="presOf" srcId="{62D71F79-F5E3-4173-9B8C-885466A2F97E}" destId="{6679FC92-DA01-4662-BB6B-5C83CE2C9E60}" srcOrd="0" destOrd="0" presId="urn:microsoft.com/office/officeart/2005/8/layout/orgChart1"/>
    <dgm:cxn modelId="{AF99C3DA-CE04-4988-86E3-A447B7CC01DB}" srcId="{2F48FAE4-EC4A-4366-9AA3-4754ACE8CB3C}" destId="{776B24C6-9137-49E6-8A57-204792DE2AFA}" srcOrd="1" destOrd="0" parTransId="{62D71F79-F5E3-4173-9B8C-885466A2F97E}" sibTransId="{6F0DFC48-A173-4201-97D2-3C391074E327}"/>
    <dgm:cxn modelId="{A3836AC1-7DD4-4A29-B279-60B52D0B1354}" type="presOf" srcId="{496A01C6-D3C7-476A-8A73-F3677AE6898F}" destId="{8E6C7B93-F9CB-4CA9-841D-878396F6A7F1}" srcOrd="0" destOrd="0" presId="urn:microsoft.com/office/officeart/2005/8/layout/orgChart1"/>
    <dgm:cxn modelId="{0511C37C-A420-48F7-8B37-A05A2C075FD7}" type="presOf" srcId="{105EBA93-B742-43FB-8409-6ECC7B4D2B87}" destId="{BD8EEE7E-34B6-4420-A69A-42E063BCD14A}" srcOrd="0" destOrd="0" presId="urn:microsoft.com/office/officeart/2005/8/layout/orgChart1"/>
    <dgm:cxn modelId="{EA73C5F3-478A-4EDF-9785-1C2EFCF4FABE}" type="presOf" srcId="{13A8C9DB-CE7F-4CD5-83D0-40E9BE202EAB}" destId="{D94E4F6D-A5EE-427A-B8AC-3BC79B6B071B}" srcOrd="1" destOrd="0" presId="urn:microsoft.com/office/officeart/2005/8/layout/orgChart1"/>
    <dgm:cxn modelId="{20270162-E0A5-44FD-B437-9D7EAA38241D}" type="presOf" srcId="{105EBA93-B742-43FB-8409-6ECC7B4D2B87}" destId="{332E01F1-2126-4987-8088-7F6E2294FAEB}" srcOrd="1" destOrd="0" presId="urn:microsoft.com/office/officeart/2005/8/layout/orgChart1"/>
    <dgm:cxn modelId="{2DC2F75B-A3CF-413D-B288-68D1962AFE85}" srcId="{2F48FAE4-EC4A-4366-9AA3-4754ACE8CB3C}" destId="{105EBA93-B742-43FB-8409-6ECC7B4D2B87}" srcOrd="2" destOrd="0" parTransId="{F6BA8AB7-26F0-4A6E-8E50-CFEF05B41DD9}" sibTransId="{6C583EC9-2DBF-4B92-9320-D0EEE5B2315C}"/>
    <dgm:cxn modelId="{CF1182A2-B8B0-459F-B52E-CF787908E6BD}" srcId="{2F48FAE4-EC4A-4366-9AA3-4754ACE8CB3C}" destId="{13A8C9DB-CE7F-4CD5-83D0-40E9BE202EAB}" srcOrd="0" destOrd="0" parTransId="{496A01C6-D3C7-476A-8A73-F3677AE6898F}" sibTransId="{76D876CB-98C3-4DAE-8937-BF45EFA87D64}"/>
    <dgm:cxn modelId="{FEA975A9-4AA0-488E-A9D9-FE0484AD8BEF}" type="presOf" srcId="{2F48FAE4-EC4A-4366-9AA3-4754ACE8CB3C}" destId="{74CA7F7E-0B29-4DD7-8C7E-3EA44E2C0B8D}" srcOrd="1" destOrd="0" presId="urn:microsoft.com/office/officeart/2005/8/layout/orgChart1"/>
    <dgm:cxn modelId="{1736B5E7-7F65-4493-A685-9D19200DD239}" type="presOf" srcId="{2F48FAE4-EC4A-4366-9AA3-4754ACE8CB3C}" destId="{3F44E802-A4F4-4BC3-930D-91C5B8473ADE}" srcOrd="0" destOrd="0" presId="urn:microsoft.com/office/officeart/2005/8/layout/orgChart1"/>
    <dgm:cxn modelId="{152B32C0-BC72-412E-9599-CEB92C4F8163}" type="presOf" srcId="{776B24C6-9137-49E6-8A57-204792DE2AFA}" destId="{8526FEA7-3506-4FF5-B4B8-D1F2C31C1B13}" srcOrd="0" destOrd="0" presId="urn:microsoft.com/office/officeart/2005/8/layout/orgChart1"/>
    <dgm:cxn modelId="{7392C0C3-395E-4261-9C9D-8EDCE1AA38AC}" type="presParOf" srcId="{C0E5CB56-F54E-430F-A60E-801D28A083B3}" destId="{7FD2F5CF-48B4-4CE0-86A2-54619ED78A86}" srcOrd="0" destOrd="0" presId="urn:microsoft.com/office/officeart/2005/8/layout/orgChart1"/>
    <dgm:cxn modelId="{5941862D-8EFC-41BB-AA70-101CF5FDD2DB}" type="presParOf" srcId="{7FD2F5CF-48B4-4CE0-86A2-54619ED78A86}" destId="{5909FE3D-0A49-4C75-A33F-E6A5D9BC7816}" srcOrd="0" destOrd="0" presId="urn:microsoft.com/office/officeart/2005/8/layout/orgChart1"/>
    <dgm:cxn modelId="{A72E5FD2-B026-4C46-8209-CCCF8E9B2CDC}" type="presParOf" srcId="{5909FE3D-0A49-4C75-A33F-E6A5D9BC7816}" destId="{3F44E802-A4F4-4BC3-930D-91C5B8473ADE}" srcOrd="0" destOrd="0" presId="urn:microsoft.com/office/officeart/2005/8/layout/orgChart1"/>
    <dgm:cxn modelId="{A25FD5DF-517F-4F36-84A5-D306A361BE6B}" type="presParOf" srcId="{5909FE3D-0A49-4C75-A33F-E6A5D9BC7816}" destId="{74CA7F7E-0B29-4DD7-8C7E-3EA44E2C0B8D}" srcOrd="1" destOrd="0" presId="urn:microsoft.com/office/officeart/2005/8/layout/orgChart1"/>
    <dgm:cxn modelId="{27284021-C43D-4AFD-9932-9691A0019D5D}" type="presParOf" srcId="{7FD2F5CF-48B4-4CE0-86A2-54619ED78A86}" destId="{391105A8-7432-4930-B5F7-7C5F1D7B5433}" srcOrd="1" destOrd="0" presId="urn:microsoft.com/office/officeart/2005/8/layout/orgChart1"/>
    <dgm:cxn modelId="{183161D0-B268-4A73-A673-0981EC73F7B3}" type="presParOf" srcId="{391105A8-7432-4930-B5F7-7C5F1D7B5433}" destId="{8E6C7B93-F9CB-4CA9-841D-878396F6A7F1}" srcOrd="0" destOrd="0" presId="urn:microsoft.com/office/officeart/2005/8/layout/orgChart1"/>
    <dgm:cxn modelId="{9C051253-1ACE-4247-885C-3E5E83A542D0}" type="presParOf" srcId="{391105A8-7432-4930-B5F7-7C5F1D7B5433}" destId="{CC745E67-7B8C-4EA2-B579-3D0E63CAF55F}" srcOrd="1" destOrd="0" presId="urn:microsoft.com/office/officeart/2005/8/layout/orgChart1"/>
    <dgm:cxn modelId="{95FC0FE9-42DC-465C-9A4C-A3BEDBC42ECA}" type="presParOf" srcId="{CC745E67-7B8C-4EA2-B579-3D0E63CAF55F}" destId="{3409602D-4833-445A-A49A-DC5649149AC3}" srcOrd="0" destOrd="0" presId="urn:microsoft.com/office/officeart/2005/8/layout/orgChart1"/>
    <dgm:cxn modelId="{C81D4D89-4F52-4C89-A3A2-8A2876B12A1B}" type="presParOf" srcId="{3409602D-4833-445A-A49A-DC5649149AC3}" destId="{ADADF2EF-AC8F-48FB-82E2-0800CD0FC2B0}" srcOrd="0" destOrd="0" presId="urn:microsoft.com/office/officeart/2005/8/layout/orgChart1"/>
    <dgm:cxn modelId="{A1148080-303A-49E7-9806-EE4ED6FC8D75}" type="presParOf" srcId="{3409602D-4833-445A-A49A-DC5649149AC3}" destId="{D94E4F6D-A5EE-427A-B8AC-3BC79B6B071B}" srcOrd="1" destOrd="0" presId="urn:microsoft.com/office/officeart/2005/8/layout/orgChart1"/>
    <dgm:cxn modelId="{5202A2E6-CA71-4C48-8220-88D93559E371}" type="presParOf" srcId="{CC745E67-7B8C-4EA2-B579-3D0E63CAF55F}" destId="{F857AAD4-6F4A-4DCB-B03D-C7CC5A95BC28}" srcOrd="1" destOrd="0" presId="urn:microsoft.com/office/officeart/2005/8/layout/orgChart1"/>
    <dgm:cxn modelId="{AE87B989-7A02-4E87-A651-D6D32F554A93}" type="presParOf" srcId="{CC745E67-7B8C-4EA2-B579-3D0E63CAF55F}" destId="{7458A46B-DF32-44F9-AEB8-D0A169C14F84}" srcOrd="2" destOrd="0" presId="urn:microsoft.com/office/officeart/2005/8/layout/orgChart1"/>
    <dgm:cxn modelId="{F153E7D7-146B-4A30-AD56-23FE52865795}" type="presParOf" srcId="{391105A8-7432-4930-B5F7-7C5F1D7B5433}" destId="{6679FC92-DA01-4662-BB6B-5C83CE2C9E60}" srcOrd="2" destOrd="0" presId="urn:microsoft.com/office/officeart/2005/8/layout/orgChart1"/>
    <dgm:cxn modelId="{D52BD6B8-5A35-4D25-A3DB-DB83C4289916}" type="presParOf" srcId="{391105A8-7432-4930-B5F7-7C5F1D7B5433}" destId="{12D1F8F4-4C41-4672-BCCA-161A2245B72A}" srcOrd="3" destOrd="0" presId="urn:microsoft.com/office/officeart/2005/8/layout/orgChart1"/>
    <dgm:cxn modelId="{77DFC19B-85DE-4F96-86A2-011FE597D0F0}" type="presParOf" srcId="{12D1F8F4-4C41-4672-BCCA-161A2245B72A}" destId="{0ACD3427-E2F5-4DFD-B8F4-34DAC2BAA6F4}" srcOrd="0" destOrd="0" presId="urn:microsoft.com/office/officeart/2005/8/layout/orgChart1"/>
    <dgm:cxn modelId="{DDAE2F8E-DAD3-42FA-B584-0752B9166A27}" type="presParOf" srcId="{0ACD3427-E2F5-4DFD-B8F4-34DAC2BAA6F4}" destId="{8526FEA7-3506-4FF5-B4B8-D1F2C31C1B13}" srcOrd="0" destOrd="0" presId="urn:microsoft.com/office/officeart/2005/8/layout/orgChart1"/>
    <dgm:cxn modelId="{C9BFE4B3-4BAC-4672-8DAE-C859FE1DFDDC}" type="presParOf" srcId="{0ACD3427-E2F5-4DFD-B8F4-34DAC2BAA6F4}" destId="{35EE8027-E391-4058-8A81-09C1596C62A1}" srcOrd="1" destOrd="0" presId="urn:microsoft.com/office/officeart/2005/8/layout/orgChart1"/>
    <dgm:cxn modelId="{087B7287-3731-4A3B-B79B-7BCE6838ADC8}" type="presParOf" srcId="{12D1F8F4-4C41-4672-BCCA-161A2245B72A}" destId="{6B0B6B0D-35D0-4BA8-ABD0-1E90AD6128FF}" srcOrd="1" destOrd="0" presId="urn:microsoft.com/office/officeart/2005/8/layout/orgChart1"/>
    <dgm:cxn modelId="{789F6968-F30A-4DB8-8D5A-4386D39A5106}" type="presParOf" srcId="{12D1F8F4-4C41-4672-BCCA-161A2245B72A}" destId="{55B33DEE-82D8-4A27-B84A-F63EB000B64C}" srcOrd="2" destOrd="0" presId="urn:microsoft.com/office/officeart/2005/8/layout/orgChart1"/>
    <dgm:cxn modelId="{C419E8CF-95EC-4ADB-9490-16DA810CEDC7}" type="presParOf" srcId="{391105A8-7432-4930-B5F7-7C5F1D7B5433}" destId="{C610404F-BE63-40A9-85F5-030B00003600}" srcOrd="4" destOrd="0" presId="urn:microsoft.com/office/officeart/2005/8/layout/orgChart1"/>
    <dgm:cxn modelId="{7814DB62-DCE4-49B2-B2F6-4EEF964C942A}" type="presParOf" srcId="{391105A8-7432-4930-B5F7-7C5F1D7B5433}" destId="{99A35BA2-BD1F-4E67-9DCB-57E88647DCF5}" srcOrd="5" destOrd="0" presId="urn:microsoft.com/office/officeart/2005/8/layout/orgChart1"/>
    <dgm:cxn modelId="{5A8EDC23-8E02-435A-A8F4-99C29F21F825}" type="presParOf" srcId="{99A35BA2-BD1F-4E67-9DCB-57E88647DCF5}" destId="{336160B8-11F9-457B-AD16-6CCB25D58555}" srcOrd="0" destOrd="0" presId="urn:microsoft.com/office/officeart/2005/8/layout/orgChart1"/>
    <dgm:cxn modelId="{0E1017D9-B9E8-445E-BBA5-E87A3D137B42}" type="presParOf" srcId="{336160B8-11F9-457B-AD16-6CCB25D58555}" destId="{BD8EEE7E-34B6-4420-A69A-42E063BCD14A}" srcOrd="0" destOrd="0" presId="urn:microsoft.com/office/officeart/2005/8/layout/orgChart1"/>
    <dgm:cxn modelId="{743B2546-DFCE-43A5-9D2B-31E6A290B251}" type="presParOf" srcId="{336160B8-11F9-457B-AD16-6CCB25D58555}" destId="{332E01F1-2126-4987-8088-7F6E2294FAEB}" srcOrd="1" destOrd="0" presId="urn:microsoft.com/office/officeart/2005/8/layout/orgChart1"/>
    <dgm:cxn modelId="{3D7BBC17-997A-4B39-8A78-3FFDBF5EE36B}" type="presParOf" srcId="{99A35BA2-BD1F-4E67-9DCB-57E88647DCF5}" destId="{83EE9759-65F8-45FF-89F5-9CE0C8C2AACD}" srcOrd="1" destOrd="0" presId="urn:microsoft.com/office/officeart/2005/8/layout/orgChart1"/>
    <dgm:cxn modelId="{93979D00-5A2C-4B2A-8436-21A875C53E5A}" type="presParOf" srcId="{99A35BA2-BD1F-4E67-9DCB-57E88647DCF5}" destId="{4C8AB8AF-A9AE-4B8B-B9E7-D54E76BD5763}" srcOrd="2" destOrd="0" presId="urn:microsoft.com/office/officeart/2005/8/layout/orgChart1"/>
    <dgm:cxn modelId="{D12B0BEE-E46A-4572-96A0-7038E001AE72}" type="presParOf" srcId="{7FD2F5CF-48B4-4CE0-86A2-54619ED78A86}" destId="{1A1D98A0-321A-4717-AD62-5399B4BFDDE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1493E0-00C8-47C1-836A-AE800849DD7C}" type="doc">
      <dgm:prSet loTypeId="urn:microsoft.com/office/officeart/2005/8/layout/process5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CF5F03-53CF-4437-9F79-99783BA8203A}">
      <dgm:prSet phldrT="[Text]"/>
      <dgm:spPr/>
      <dgm:t>
        <a:bodyPr/>
        <a:lstStyle/>
        <a:p>
          <a:r>
            <a:rPr lang="bg-BG" dirty="0" smtClean="0">
              <a:solidFill>
                <a:srgbClr val="FFFF00"/>
              </a:solidFill>
              <a:latin typeface="Sofia Sans" pitchFamily="2" charset="0"/>
            </a:rPr>
            <a:t>Разучаване на </a:t>
          </a:r>
          <a:r>
            <a:rPr lang="en-US" dirty="0" err="1" smtClean="0">
              <a:solidFill>
                <a:srgbClr val="FFFF00"/>
              </a:solidFill>
              <a:latin typeface="Sofia Sans" pitchFamily="2" charset="0"/>
            </a:rPr>
            <a:t>Pygame</a:t>
          </a:r>
          <a:endParaRPr lang="en-US" dirty="0">
            <a:solidFill>
              <a:srgbClr val="FFFF00"/>
            </a:solidFill>
            <a:latin typeface="Sofia Sans" pitchFamily="2" charset="0"/>
          </a:endParaRPr>
        </a:p>
      </dgm:t>
    </dgm:pt>
    <dgm:pt modelId="{492A5998-5D99-4773-A727-66D78B7B3437}" type="parTrans" cxnId="{80BAD3DE-B04D-4F29-A556-91E03D96667C}">
      <dgm:prSet/>
      <dgm:spPr/>
      <dgm:t>
        <a:bodyPr/>
        <a:lstStyle/>
        <a:p>
          <a:endParaRPr lang="en-US"/>
        </a:p>
      </dgm:t>
    </dgm:pt>
    <dgm:pt modelId="{85A4E663-348E-46D0-AF98-18F12A5200A0}" type="sibTrans" cxnId="{80BAD3DE-B04D-4F29-A556-91E03D96667C}">
      <dgm:prSet/>
      <dgm:spPr/>
      <dgm:t>
        <a:bodyPr/>
        <a:lstStyle/>
        <a:p>
          <a:endParaRPr lang="en-US"/>
        </a:p>
      </dgm:t>
    </dgm:pt>
    <dgm:pt modelId="{859DB0C0-7160-441E-AB4D-ECD10D98591D}">
      <dgm:prSet phldrT="[Text]"/>
      <dgm:spPr/>
      <dgm:t>
        <a:bodyPr/>
        <a:lstStyle/>
        <a:p>
          <a:r>
            <a:rPr lang="bg-BG" dirty="0" smtClean="0">
              <a:solidFill>
                <a:srgbClr val="FFFF00"/>
              </a:solidFill>
              <a:latin typeface="Sofia Sans" pitchFamily="2" charset="0"/>
            </a:rPr>
            <a:t>Опити сами да измислим физики</a:t>
          </a:r>
          <a:endParaRPr lang="en-US" dirty="0">
            <a:solidFill>
              <a:srgbClr val="FFFF00"/>
            </a:solidFill>
            <a:latin typeface="Sofia Sans" pitchFamily="2" charset="0"/>
          </a:endParaRPr>
        </a:p>
      </dgm:t>
    </dgm:pt>
    <dgm:pt modelId="{229CBFD2-2062-488A-9013-216942E13844}" type="parTrans" cxnId="{DAF515A6-5841-403F-927C-23EB222839FD}">
      <dgm:prSet/>
      <dgm:spPr/>
      <dgm:t>
        <a:bodyPr/>
        <a:lstStyle/>
        <a:p>
          <a:endParaRPr lang="en-US"/>
        </a:p>
      </dgm:t>
    </dgm:pt>
    <dgm:pt modelId="{BF3280B9-79D4-4E7D-AC1B-5A65EC37E2D4}" type="sibTrans" cxnId="{DAF515A6-5841-403F-927C-23EB222839FD}">
      <dgm:prSet/>
      <dgm:spPr/>
      <dgm:t>
        <a:bodyPr/>
        <a:lstStyle/>
        <a:p>
          <a:endParaRPr lang="en-US"/>
        </a:p>
      </dgm:t>
    </dgm:pt>
    <dgm:pt modelId="{07314788-1B13-4350-8CA8-07E3A22BFC59}">
      <dgm:prSet phldrT="[Text]"/>
      <dgm:spPr/>
      <dgm:t>
        <a:bodyPr/>
        <a:lstStyle/>
        <a:p>
          <a:r>
            <a:rPr lang="bg-BG" dirty="0" smtClean="0">
              <a:solidFill>
                <a:srgbClr val="FFFF00"/>
              </a:solidFill>
              <a:latin typeface="Sofia Sans" pitchFamily="2" charset="0"/>
            </a:rPr>
            <a:t>Разбираме, че </a:t>
          </a:r>
          <a:r>
            <a:rPr lang="en-US" dirty="0" err="1" smtClean="0">
              <a:solidFill>
                <a:srgbClr val="FFFF00"/>
              </a:solidFill>
              <a:latin typeface="Sofia Sans" pitchFamily="2" charset="0"/>
            </a:rPr>
            <a:t>Pymunk</a:t>
          </a:r>
          <a:r>
            <a:rPr lang="en-US" dirty="0" smtClean="0">
              <a:solidFill>
                <a:srgbClr val="FFFF00"/>
              </a:solidFill>
              <a:latin typeface="Sofia Sans" pitchFamily="2" charset="0"/>
            </a:rPr>
            <a:t> </a:t>
          </a:r>
          <a:r>
            <a:rPr lang="bg-BG" dirty="0" smtClean="0">
              <a:solidFill>
                <a:srgbClr val="FFFF00"/>
              </a:solidFill>
              <a:latin typeface="Sofia Sans" pitchFamily="2" charset="0"/>
            </a:rPr>
            <a:t>съществува</a:t>
          </a:r>
          <a:endParaRPr lang="en-US" dirty="0">
            <a:solidFill>
              <a:srgbClr val="FFFF00"/>
            </a:solidFill>
            <a:latin typeface="Sofia Sans" pitchFamily="2" charset="0"/>
          </a:endParaRPr>
        </a:p>
      </dgm:t>
    </dgm:pt>
    <dgm:pt modelId="{BBBE92F4-F0C6-429D-B71D-950EFEC8B91C}" type="parTrans" cxnId="{B0A9C0A1-A732-4568-B625-A3E9602CF7E6}">
      <dgm:prSet/>
      <dgm:spPr/>
      <dgm:t>
        <a:bodyPr/>
        <a:lstStyle/>
        <a:p>
          <a:endParaRPr lang="en-US"/>
        </a:p>
      </dgm:t>
    </dgm:pt>
    <dgm:pt modelId="{45D5AFE6-BD78-4F44-A368-6D1179891BC2}" type="sibTrans" cxnId="{B0A9C0A1-A732-4568-B625-A3E9602CF7E6}">
      <dgm:prSet/>
      <dgm:spPr/>
      <dgm:t>
        <a:bodyPr/>
        <a:lstStyle/>
        <a:p>
          <a:endParaRPr lang="en-US"/>
        </a:p>
      </dgm:t>
    </dgm:pt>
    <dgm:pt modelId="{798DFA10-35C3-440D-B8AD-36D3BB5E4C39}">
      <dgm:prSet phldrT="[Text]"/>
      <dgm:spPr/>
      <dgm:t>
        <a:bodyPr/>
        <a:lstStyle/>
        <a:p>
          <a:r>
            <a:rPr lang="bg-BG" dirty="0" smtClean="0">
              <a:solidFill>
                <a:srgbClr val="FFFF00"/>
              </a:solidFill>
              <a:latin typeface="Sofia Sans" pitchFamily="2" charset="0"/>
            </a:rPr>
            <a:t>Улесняваме си страшно много работата</a:t>
          </a:r>
          <a:endParaRPr lang="en-US" dirty="0">
            <a:solidFill>
              <a:srgbClr val="FFFF00"/>
            </a:solidFill>
            <a:latin typeface="Sofia Sans" pitchFamily="2" charset="0"/>
          </a:endParaRPr>
        </a:p>
      </dgm:t>
    </dgm:pt>
    <dgm:pt modelId="{BDEDBA9F-859F-4D87-820E-5125D2D52E40}" type="parTrans" cxnId="{A71EDF82-5E28-4854-A4AC-189A5CE04D3C}">
      <dgm:prSet/>
      <dgm:spPr/>
      <dgm:t>
        <a:bodyPr/>
        <a:lstStyle/>
        <a:p>
          <a:endParaRPr lang="en-US"/>
        </a:p>
      </dgm:t>
    </dgm:pt>
    <dgm:pt modelId="{72B5BD41-08CB-4FD7-A02D-434E0392D26E}" type="sibTrans" cxnId="{A71EDF82-5E28-4854-A4AC-189A5CE04D3C}">
      <dgm:prSet/>
      <dgm:spPr/>
      <dgm:t>
        <a:bodyPr/>
        <a:lstStyle/>
        <a:p>
          <a:endParaRPr lang="en-US"/>
        </a:p>
      </dgm:t>
    </dgm:pt>
    <dgm:pt modelId="{42F3B558-C32C-4A56-9198-FF6546DD57B5}" type="pres">
      <dgm:prSet presAssocID="{531493E0-00C8-47C1-836A-AE800849DD7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9F0285-0F0D-432D-BE5F-EF6417E3D5DC}" type="pres">
      <dgm:prSet presAssocID="{50CF5F03-53CF-4437-9F79-99783BA8203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61491B-130E-48A9-AD4C-B07C6A510E2B}" type="pres">
      <dgm:prSet presAssocID="{85A4E663-348E-46D0-AF98-18F12A5200A0}" presName="sibTrans" presStyleLbl="sibTrans2D1" presStyleIdx="0" presStyleCnt="3"/>
      <dgm:spPr/>
      <dgm:t>
        <a:bodyPr/>
        <a:lstStyle/>
        <a:p>
          <a:endParaRPr lang="en-US"/>
        </a:p>
      </dgm:t>
    </dgm:pt>
    <dgm:pt modelId="{DFCFBABF-C117-47A1-97FD-7C5780FC6998}" type="pres">
      <dgm:prSet presAssocID="{85A4E663-348E-46D0-AF98-18F12A5200A0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B6D39368-B151-44F1-874C-5149067D5CD4}" type="pres">
      <dgm:prSet presAssocID="{859DB0C0-7160-441E-AB4D-ECD10D9859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FA4128-6D5D-4A01-B468-87F7040D2511}" type="pres">
      <dgm:prSet presAssocID="{BF3280B9-79D4-4E7D-AC1B-5A65EC37E2D4}" presName="sibTrans" presStyleLbl="sibTrans2D1" presStyleIdx="1" presStyleCnt="3"/>
      <dgm:spPr/>
      <dgm:t>
        <a:bodyPr/>
        <a:lstStyle/>
        <a:p>
          <a:endParaRPr lang="en-US"/>
        </a:p>
      </dgm:t>
    </dgm:pt>
    <dgm:pt modelId="{6F6FFDC9-E434-41A9-BFDA-C0AB3C64F9F1}" type="pres">
      <dgm:prSet presAssocID="{BF3280B9-79D4-4E7D-AC1B-5A65EC37E2D4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0E15BFA6-9C45-4B20-9737-225D433A38B4}" type="pres">
      <dgm:prSet presAssocID="{07314788-1B13-4350-8CA8-07E3A22BFC5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070A1B-EDAC-4219-ABA8-9BED33DFDFBA}" type="pres">
      <dgm:prSet presAssocID="{45D5AFE6-BD78-4F44-A368-6D1179891BC2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BCFDB68-E003-42D3-BCAF-E1F7F715517B}" type="pres">
      <dgm:prSet presAssocID="{45D5AFE6-BD78-4F44-A368-6D1179891BC2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C69591B8-279C-4CA5-B959-6E077BD1CAD8}" type="pres">
      <dgm:prSet presAssocID="{798DFA10-35C3-440D-B8AD-36D3BB5E4C3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23874F-014C-4730-8E44-78CA72D51DEF}" type="presOf" srcId="{798DFA10-35C3-440D-B8AD-36D3BB5E4C39}" destId="{C69591B8-279C-4CA5-B959-6E077BD1CAD8}" srcOrd="0" destOrd="0" presId="urn:microsoft.com/office/officeart/2005/8/layout/process5"/>
    <dgm:cxn modelId="{67244CEB-5712-42AB-81A3-3702D61B455E}" type="presOf" srcId="{BF3280B9-79D4-4E7D-AC1B-5A65EC37E2D4}" destId="{6F6FFDC9-E434-41A9-BFDA-C0AB3C64F9F1}" srcOrd="1" destOrd="0" presId="urn:microsoft.com/office/officeart/2005/8/layout/process5"/>
    <dgm:cxn modelId="{DAF515A6-5841-403F-927C-23EB222839FD}" srcId="{531493E0-00C8-47C1-836A-AE800849DD7C}" destId="{859DB0C0-7160-441E-AB4D-ECD10D98591D}" srcOrd="1" destOrd="0" parTransId="{229CBFD2-2062-488A-9013-216942E13844}" sibTransId="{BF3280B9-79D4-4E7D-AC1B-5A65EC37E2D4}"/>
    <dgm:cxn modelId="{B706FE6B-9E4C-4AAB-82B6-384316A24AFC}" type="presOf" srcId="{85A4E663-348E-46D0-AF98-18F12A5200A0}" destId="{2C61491B-130E-48A9-AD4C-B07C6A510E2B}" srcOrd="0" destOrd="0" presId="urn:microsoft.com/office/officeart/2005/8/layout/process5"/>
    <dgm:cxn modelId="{C46D10B9-6EE6-4237-98B1-43CC164BCBA2}" type="presOf" srcId="{BF3280B9-79D4-4E7D-AC1B-5A65EC37E2D4}" destId="{1EFA4128-6D5D-4A01-B468-87F7040D2511}" srcOrd="0" destOrd="0" presId="urn:microsoft.com/office/officeart/2005/8/layout/process5"/>
    <dgm:cxn modelId="{0C9C3D23-965C-425B-9360-0625ABD8F628}" type="presOf" srcId="{85A4E663-348E-46D0-AF98-18F12A5200A0}" destId="{DFCFBABF-C117-47A1-97FD-7C5780FC6998}" srcOrd="1" destOrd="0" presId="urn:microsoft.com/office/officeart/2005/8/layout/process5"/>
    <dgm:cxn modelId="{A71EDF82-5E28-4854-A4AC-189A5CE04D3C}" srcId="{531493E0-00C8-47C1-836A-AE800849DD7C}" destId="{798DFA10-35C3-440D-B8AD-36D3BB5E4C39}" srcOrd="3" destOrd="0" parTransId="{BDEDBA9F-859F-4D87-820E-5125D2D52E40}" sibTransId="{72B5BD41-08CB-4FD7-A02D-434E0392D26E}"/>
    <dgm:cxn modelId="{66E8BEF4-EDF2-4716-94C3-27A2618BBEDE}" type="presOf" srcId="{45D5AFE6-BD78-4F44-A368-6D1179891BC2}" destId="{EBCFDB68-E003-42D3-BCAF-E1F7F715517B}" srcOrd="1" destOrd="0" presId="urn:microsoft.com/office/officeart/2005/8/layout/process5"/>
    <dgm:cxn modelId="{E8A30345-9793-4AE1-9681-88F7706E7D61}" type="presOf" srcId="{07314788-1B13-4350-8CA8-07E3A22BFC59}" destId="{0E15BFA6-9C45-4B20-9737-225D433A38B4}" srcOrd="0" destOrd="0" presId="urn:microsoft.com/office/officeart/2005/8/layout/process5"/>
    <dgm:cxn modelId="{215DD127-BBDE-4741-ABD0-CD2ADD85F4D0}" type="presOf" srcId="{45D5AFE6-BD78-4F44-A368-6D1179891BC2}" destId="{89070A1B-EDAC-4219-ABA8-9BED33DFDFBA}" srcOrd="0" destOrd="0" presId="urn:microsoft.com/office/officeart/2005/8/layout/process5"/>
    <dgm:cxn modelId="{93E8A7B6-14E5-4E79-841A-59BFB185AA6D}" type="presOf" srcId="{50CF5F03-53CF-4437-9F79-99783BA8203A}" destId="{6E9F0285-0F0D-432D-BE5F-EF6417E3D5DC}" srcOrd="0" destOrd="0" presId="urn:microsoft.com/office/officeart/2005/8/layout/process5"/>
    <dgm:cxn modelId="{3248C772-9070-4C8D-BF04-78A7971C420E}" type="presOf" srcId="{859DB0C0-7160-441E-AB4D-ECD10D98591D}" destId="{B6D39368-B151-44F1-874C-5149067D5CD4}" srcOrd="0" destOrd="0" presId="urn:microsoft.com/office/officeart/2005/8/layout/process5"/>
    <dgm:cxn modelId="{B0A9C0A1-A732-4568-B625-A3E9602CF7E6}" srcId="{531493E0-00C8-47C1-836A-AE800849DD7C}" destId="{07314788-1B13-4350-8CA8-07E3A22BFC59}" srcOrd="2" destOrd="0" parTransId="{BBBE92F4-F0C6-429D-B71D-950EFEC8B91C}" sibTransId="{45D5AFE6-BD78-4F44-A368-6D1179891BC2}"/>
    <dgm:cxn modelId="{53FEED9D-36A3-4F2D-B0AA-6FC1C7B36B7B}" type="presOf" srcId="{531493E0-00C8-47C1-836A-AE800849DD7C}" destId="{42F3B558-C32C-4A56-9198-FF6546DD57B5}" srcOrd="0" destOrd="0" presId="urn:microsoft.com/office/officeart/2005/8/layout/process5"/>
    <dgm:cxn modelId="{80BAD3DE-B04D-4F29-A556-91E03D96667C}" srcId="{531493E0-00C8-47C1-836A-AE800849DD7C}" destId="{50CF5F03-53CF-4437-9F79-99783BA8203A}" srcOrd="0" destOrd="0" parTransId="{492A5998-5D99-4773-A727-66D78B7B3437}" sibTransId="{85A4E663-348E-46D0-AF98-18F12A5200A0}"/>
    <dgm:cxn modelId="{2C63EE8D-7B4C-43CF-8306-264006BC2D1D}" type="presParOf" srcId="{42F3B558-C32C-4A56-9198-FF6546DD57B5}" destId="{6E9F0285-0F0D-432D-BE5F-EF6417E3D5DC}" srcOrd="0" destOrd="0" presId="urn:microsoft.com/office/officeart/2005/8/layout/process5"/>
    <dgm:cxn modelId="{8ECD27A0-BC0F-4DA6-A7A8-37122E9854EC}" type="presParOf" srcId="{42F3B558-C32C-4A56-9198-FF6546DD57B5}" destId="{2C61491B-130E-48A9-AD4C-B07C6A510E2B}" srcOrd="1" destOrd="0" presId="urn:microsoft.com/office/officeart/2005/8/layout/process5"/>
    <dgm:cxn modelId="{D78B7196-34D0-4934-9169-BA7B08E9DD13}" type="presParOf" srcId="{2C61491B-130E-48A9-AD4C-B07C6A510E2B}" destId="{DFCFBABF-C117-47A1-97FD-7C5780FC6998}" srcOrd="0" destOrd="0" presId="urn:microsoft.com/office/officeart/2005/8/layout/process5"/>
    <dgm:cxn modelId="{E57B7AC0-33F0-44B4-96EC-23C9712DCB30}" type="presParOf" srcId="{42F3B558-C32C-4A56-9198-FF6546DD57B5}" destId="{B6D39368-B151-44F1-874C-5149067D5CD4}" srcOrd="2" destOrd="0" presId="urn:microsoft.com/office/officeart/2005/8/layout/process5"/>
    <dgm:cxn modelId="{1C2246B5-DFC5-4059-92AB-E159CF2908E0}" type="presParOf" srcId="{42F3B558-C32C-4A56-9198-FF6546DD57B5}" destId="{1EFA4128-6D5D-4A01-B468-87F7040D2511}" srcOrd="3" destOrd="0" presId="urn:microsoft.com/office/officeart/2005/8/layout/process5"/>
    <dgm:cxn modelId="{0A19A66E-EECA-4A57-9E30-EA7091BEF8DD}" type="presParOf" srcId="{1EFA4128-6D5D-4A01-B468-87F7040D2511}" destId="{6F6FFDC9-E434-41A9-BFDA-C0AB3C64F9F1}" srcOrd="0" destOrd="0" presId="urn:microsoft.com/office/officeart/2005/8/layout/process5"/>
    <dgm:cxn modelId="{2231859B-20A1-490F-8A96-4893357B207C}" type="presParOf" srcId="{42F3B558-C32C-4A56-9198-FF6546DD57B5}" destId="{0E15BFA6-9C45-4B20-9737-225D433A38B4}" srcOrd="4" destOrd="0" presId="urn:microsoft.com/office/officeart/2005/8/layout/process5"/>
    <dgm:cxn modelId="{AA2ADD60-0AE3-4096-848A-A37C5B2FDB52}" type="presParOf" srcId="{42F3B558-C32C-4A56-9198-FF6546DD57B5}" destId="{89070A1B-EDAC-4219-ABA8-9BED33DFDFBA}" srcOrd="5" destOrd="0" presId="urn:microsoft.com/office/officeart/2005/8/layout/process5"/>
    <dgm:cxn modelId="{73AACABF-2D3C-4891-9AC3-F03E9DDA3BE5}" type="presParOf" srcId="{89070A1B-EDAC-4219-ABA8-9BED33DFDFBA}" destId="{EBCFDB68-E003-42D3-BCAF-E1F7F715517B}" srcOrd="0" destOrd="0" presId="urn:microsoft.com/office/officeart/2005/8/layout/process5"/>
    <dgm:cxn modelId="{B8503823-EB3C-4362-A415-4EE3C7E581C3}" type="presParOf" srcId="{42F3B558-C32C-4A56-9198-FF6546DD57B5}" destId="{C69591B8-279C-4CA5-B959-6E077BD1CAD8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10404F-BE63-40A9-85F5-030B00003600}">
      <dsp:nvSpPr>
        <dsp:cNvPr id="0" name=""/>
        <dsp:cNvSpPr/>
      </dsp:nvSpPr>
      <dsp:spPr>
        <a:xfrm>
          <a:off x="5065712" y="1513820"/>
          <a:ext cx="3584028" cy="622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010"/>
              </a:lnTo>
              <a:lnTo>
                <a:pt x="3584028" y="311010"/>
              </a:lnTo>
              <a:lnTo>
                <a:pt x="3584028" y="622021"/>
              </a:lnTo>
            </a:path>
          </a:pathLst>
        </a:custGeom>
        <a:noFill/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79FC92-DA01-4662-BB6B-5C83CE2C9E60}">
      <dsp:nvSpPr>
        <dsp:cNvPr id="0" name=""/>
        <dsp:cNvSpPr/>
      </dsp:nvSpPr>
      <dsp:spPr>
        <a:xfrm>
          <a:off x="5019992" y="1513820"/>
          <a:ext cx="91440" cy="6220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22021"/>
              </a:lnTo>
            </a:path>
          </a:pathLst>
        </a:custGeom>
        <a:noFill/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6C7B93-F9CB-4CA9-841D-878396F6A7F1}">
      <dsp:nvSpPr>
        <dsp:cNvPr id="0" name=""/>
        <dsp:cNvSpPr/>
      </dsp:nvSpPr>
      <dsp:spPr>
        <a:xfrm>
          <a:off x="1481683" y="1513820"/>
          <a:ext cx="3584028" cy="622021"/>
        </a:xfrm>
        <a:custGeom>
          <a:avLst/>
          <a:gdLst/>
          <a:ahLst/>
          <a:cxnLst/>
          <a:rect l="0" t="0" r="0" b="0"/>
          <a:pathLst>
            <a:path>
              <a:moveTo>
                <a:pt x="3584028" y="0"/>
              </a:moveTo>
              <a:lnTo>
                <a:pt x="3584028" y="311010"/>
              </a:lnTo>
              <a:lnTo>
                <a:pt x="0" y="311010"/>
              </a:lnTo>
              <a:lnTo>
                <a:pt x="0" y="622021"/>
              </a:lnTo>
            </a:path>
          </a:pathLst>
        </a:custGeom>
        <a:noFill/>
        <a:ln w="3810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44E802-A4F4-4BC3-930D-91C5B8473ADE}">
      <dsp:nvSpPr>
        <dsp:cNvPr id="0" name=""/>
        <dsp:cNvSpPr/>
      </dsp:nvSpPr>
      <dsp:spPr>
        <a:xfrm>
          <a:off x="3584708" y="32816"/>
          <a:ext cx="2962007" cy="1481003"/>
        </a:xfrm>
        <a:prstGeom prst="rect">
          <a:avLst/>
        </a:pr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100" kern="1200" dirty="0">
            <a:solidFill>
              <a:srgbClr val="FFFF00"/>
            </a:solidFill>
            <a:latin typeface="Sofia Sans" pitchFamily="2" charset="0"/>
          </a:endParaRPr>
        </a:p>
      </dsp:txBody>
      <dsp:txXfrm>
        <a:off x="3584708" y="32816"/>
        <a:ext cx="2962007" cy="1481003"/>
      </dsp:txXfrm>
    </dsp:sp>
    <dsp:sp modelId="{ADADF2EF-AC8F-48FB-82E2-0800CD0FC2B0}">
      <dsp:nvSpPr>
        <dsp:cNvPr id="0" name=""/>
        <dsp:cNvSpPr/>
      </dsp:nvSpPr>
      <dsp:spPr>
        <a:xfrm>
          <a:off x="680" y="2135841"/>
          <a:ext cx="2962007" cy="1481003"/>
        </a:xfrm>
        <a:prstGeom prst="rect">
          <a:avLst/>
        </a:pr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100" kern="1200" dirty="0">
            <a:latin typeface="Sofia Sans" pitchFamily="2" charset="0"/>
          </a:endParaRPr>
        </a:p>
      </dsp:txBody>
      <dsp:txXfrm>
        <a:off x="680" y="2135841"/>
        <a:ext cx="2962007" cy="1481003"/>
      </dsp:txXfrm>
    </dsp:sp>
    <dsp:sp modelId="{8526FEA7-3506-4FF5-B4B8-D1F2C31C1B13}">
      <dsp:nvSpPr>
        <dsp:cNvPr id="0" name=""/>
        <dsp:cNvSpPr/>
      </dsp:nvSpPr>
      <dsp:spPr>
        <a:xfrm>
          <a:off x="3584708" y="2135841"/>
          <a:ext cx="2962007" cy="1481003"/>
        </a:xfrm>
        <a:prstGeom prst="rect">
          <a:avLst/>
        </a:pr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err="1" smtClean="0">
              <a:solidFill>
                <a:srgbClr val="FFFF00"/>
              </a:solidFill>
              <a:latin typeface="Sofia Sans" pitchFamily="2" charset="0"/>
            </a:rPr>
            <a:t>Pygame</a:t>
          </a:r>
          <a:r>
            <a:rPr lang="en-US" sz="6100" kern="1200" dirty="0" smtClean="0">
              <a:solidFill>
                <a:srgbClr val="FFFF00"/>
              </a:solidFill>
              <a:latin typeface="Sofia Sans" pitchFamily="2" charset="0"/>
            </a:rPr>
            <a:t> Menu</a:t>
          </a:r>
          <a:endParaRPr lang="en-US" sz="6100" kern="1200" dirty="0">
            <a:solidFill>
              <a:srgbClr val="FFFF00"/>
            </a:solidFill>
            <a:latin typeface="Sofia Sans" pitchFamily="2" charset="0"/>
          </a:endParaRPr>
        </a:p>
      </dsp:txBody>
      <dsp:txXfrm>
        <a:off x="3584708" y="2135841"/>
        <a:ext cx="2962007" cy="1481003"/>
      </dsp:txXfrm>
    </dsp:sp>
    <dsp:sp modelId="{BD8EEE7E-34B6-4420-A69A-42E063BCD14A}">
      <dsp:nvSpPr>
        <dsp:cNvPr id="0" name=""/>
        <dsp:cNvSpPr/>
      </dsp:nvSpPr>
      <dsp:spPr>
        <a:xfrm>
          <a:off x="7168737" y="2135841"/>
          <a:ext cx="2962007" cy="1481003"/>
        </a:xfrm>
        <a:prstGeom prst="rect">
          <a:avLst/>
        </a:pr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100" kern="1200" dirty="0">
            <a:latin typeface="Sofia Sans" pitchFamily="2" charset="0"/>
          </a:endParaRPr>
        </a:p>
      </dsp:txBody>
      <dsp:txXfrm>
        <a:off x="7168737" y="2135841"/>
        <a:ext cx="2962007" cy="14810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F0285-0F0D-432D-BE5F-EF6417E3D5DC}">
      <dsp:nvSpPr>
        <dsp:cNvPr id="0" name=""/>
        <dsp:cNvSpPr/>
      </dsp:nvSpPr>
      <dsp:spPr>
        <a:xfrm>
          <a:off x="732648" y="382"/>
          <a:ext cx="2280560" cy="13683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400" kern="1200" dirty="0" smtClean="0">
              <a:solidFill>
                <a:srgbClr val="FFFF00"/>
              </a:solidFill>
              <a:latin typeface="Sofia Sans" pitchFamily="2" charset="0"/>
            </a:rPr>
            <a:t>Разучаване на </a:t>
          </a:r>
          <a:r>
            <a:rPr lang="en-US" sz="2400" kern="1200" dirty="0" err="1" smtClean="0">
              <a:solidFill>
                <a:srgbClr val="FFFF00"/>
              </a:solidFill>
              <a:latin typeface="Sofia Sans" pitchFamily="2" charset="0"/>
            </a:rPr>
            <a:t>Pygame</a:t>
          </a:r>
          <a:endParaRPr lang="en-US" sz="2400" kern="1200" dirty="0">
            <a:solidFill>
              <a:srgbClr val="FFFF00"/>
            </a:solidFill>
            <a:latin typeface="Sofia Sans" pitchFamily="2" charset="0"/>
          </a:endParaRPr>
        </a:p>
      </dsp:txBody>
      <dsp:txXfrm>
        <a:off x="772725" y="40459"/>
        <a:ext cx="2200406" cy="1288182"/>
      </dsp:txXfrm>
    </dsp:sp>
    <dsp:sp modelId="{2C61491B-130E-48A9-AD4C-B07C6A510E2B}">
      <dsp:nvSpPr>
        <dsp:cNvPr id="0" name=""/>
        <dsp:cNvSpPr/>
      </dsp:nvSpPr>
      <dsp:spPr>
        <a:xfrm>
          <a:off x="3213897" y="401761"/>
          <a:ext cx="483478" cy="5655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3213897" y="514877"/>
        <a:ext cx="338435" cy="339346"/>
      </dsp:txXfrm>
    </dsp:sp>
    <dsp:sp modelId="{B6D39368-B151-44F1-874C-5149067D5CD4}">
      <dsp:nvSpPr>
        <dsp:cNvPr id="0" name=""/>
        <dsp:cNvSpPr/>
      </dsp:nvSpPr>
      <dsp:spPr>
        <a:xfrm>
          <a:off x="3925432" y="382"/>
          <a:ext cx="2280560" cy="13683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400" kern="1200" dirty="0" smtClean="0">
              <a:solidFill>
                <a:srgbClr val="FFFF00"/>
              </a:solidFill>
              <a:latin typeface="Sofia Sans" pitchFamily="2" charset="0"/>
            </a:rPr>
            <a:t>Опити сами да измислим физики</a:t>
          </a:r>
          <a:endParaRPr lang="en-US" sz="2400" kern="1200" dirty="0">
            <a:solidFill>
              <a:srgbClr val="FFFF00"/>
            </a:solidFill>
            <a:latin typeface="Sofia Sans" pitchFamily="2" charset="0"/>
          </a:endParaRPr>
        </a:p>
      </dsp:txBody>
      <dsp:txXfrm>
        <a:off x="3965509" y="40459"/>
        <a:ext cx="2200406" cy="1288182"/>
      </dsp:txXfrm>
    </dsp:sp>
    <dsp:sp modelId="{1EFA4128-6D5D-4A01-B468-87F7040D2511}">
      <dsp:nvSpPr>
        <dsp:cNvPr id="0" name=""/>
        <dsp:cNvSpPr/>
      </dsp:nvSpPr>
      <dsp:spPr>
        <a:xfrm>
          <a:off x="6406681" y="401761"/>
          <a:ext cx="483478" cy="5655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6406681" y="514877"/>
        <a:ext cx="338435" cy="339346"/>
      </dsp:txXfrm>
    </dsp:sp>
    <dsp:sp modelId="{0E15BFA6-9C45-4B20-9737-225D433A38B4}">
      <dsp:nvSpPr>
        <dsp:cNvPr id="0" name=""/>
        <dsp:cNvSpPr/>
      </dsp:nvSpPr>
      <dsp:spPr>
        <a:xfrm>
          <a:off x="7118216" y="382"/>
          <a:ext cx="2280560" cy="13683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400" kern="1200" dirty="0" smtClean="0">
              <a:solidFill>
                <a:srgbClr val="FFFF00"/>
              </a:solidFill>
              <a:latin typeface="Sofia Sans" pitchFamily="2" charset="0"/>
            </a:rPr>
            <a:t>Разбираме, че </a:t>
          </a:r>
          <a:r>
            <a:rPr lang="en-US" sz="2400" kern="1200" dirty="0" err="1" smtClean="0">
              <a:solidFill>
                <a:srgbClr val="FFFF00"/>
              </a:solidFill>
              <a:latin typeface="Sofia Sans" pitchFamily="2" charset="0"/>
            </a:rPr>
            <a:t>Pymunk</a:t>
          </a:r>
          <a:r>
            <a:rPr lang="en-US" sz="2400" kern="1200" dirty="0" smtClean="0">
              <a:solidFill>
                <a:srgbClr val="FFFF00"/>
              </a:solidFill>
              <a:latin typeface="Sofia Sans" pitchFamily="2" charset="0"/>
            </a:rPr>
            <a:t> </a:t>
          </a:r>
          <a:r>
            <a:rPr lang="bg-BG" sz="2400" kern="1200" dirty="0" smtClean="0">
              <a:solidFill>
                <a:srgbClr val="FFFF00"/>
              </a:solidFill>
              <a:latin typeface="Sofia Sans" pitchFamily="2" charset="0"/>
            </a:rPr>
            <a:t>съществува</a:t>
          </a:r>
          <a:endParaRPr lang="en-US" sz="2400" kern="1200" dirty="0">
            <a:solidFill>
              <a:srgbClr val="FFFF00"/>
            </a:solidFill>
            <a:latin typeface="Sofia Sans" pitchFamily="2" charset="0"/>
          </a:endParaRPr>
        </a:p>
      </dsp:txBody>
      <dsp:txXfrm>
        <a:off x="7158293" y="40459"/>
        <a:ext cx="2200406" cy="1288182"/>
      </dsp:txXfrm>
    </dsp:sp>
    <dsp:sp modelId="{89070A1B-EDAC-4219-ABA8-9BED33DFDFBA}">
      <dsp:nvSpPr>
        <dsp:cNvPr id="0" name=""/>
        <dsp:cNvSpPr/>
      </dsp:nvSpPr>
      <dsp:spPr>
        <a:xfrm rot="5400000">
          <a:off x="8016757" y="1528358"/>
          <a:ext cx="483478" cy="5655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 rot="-5400000">
        <a:off x="8088824" y="1569408"/>
        <a:ext cx="339346" cy="338435"/>
      </dsp:txXfrm>
    </dsp:sp>
    <dsp:sp modelId="{C69591B8-279C-4CA5-B959-6E077BD1CAD8}">
      <dsp:nvSpPr>
        <dsp:cNvPr id="0" name=""/>
        <dsp:cNvSpPr/>
      </dsp:nvSpPr>
      <dsp:spPr>
        <a:xfrm>
          <a:off x="7118216" y="2280943"/>
          <a:ext cx="2280560" cy="13683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400" kern="1200" dirty="0" smtClean="0">
              <a:solidFill>
                <a:srgbClr val="FFFF00"/>
              </a:solidFill>
              <a:latin typeface="Sofia Sans" pitchFamily="2" charset="0"/>
            </a:rPr>
            <a:t>Улесняваме си страшно много работата</a:t>
          </a:r>
          <a:endParaRPr lang="en-US" sz="2400" kern="1200" dirty="0">
            <a:solidFill>
              <a:srgbClr val="FFFF00"/>
            </a:solidFill>
            <a:latin typeface="Sofia Sans" pitchFamily="2" charset="0"/>
          </a:endParaRPr>
        </a:p>
      </dsp:txBody>
      <dsp:txXfrm>
        <a:off x="7158293" y="2321020"/>
        <a:ext cx="2200406" cy="12881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D4357D3-663C-45D6-979E-D922428FF99F}" type="datetimeFigureOut">
              <a:rPr lang="bg-BG" smtClean="0"/>
              <a:t>10.04.2022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9BFD009-AF28-4428-A419-4D3C731BDF3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1675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260">
        <p14:rippl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57D3-663C-45D6-979E-D922428FF99F}" type="datetimeFigureOut">
              <a:rPr lang="bg-BG" smtClean="0"/>
              <a:t>10.04.2022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D009-AF28-4428-A419-4D3C731BDF3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21054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260">
        <p14:rippl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57D3-663C-45D6-979E-D922428FF99F}" type="datetimeFigureOut">
              <a:rPr lang="bg-BG" smtClean="0"/>
              <a:t>10.04.2022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D009-AF28-4428-A419-4D3C731BDF3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08623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260">
        <p14:rippl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57D3-663C-45D6-979E-D922428FF99F}" type="datetimeFigureOut">
              <a:rPr lang="bg-BG" smtClean="0"/>
              <a:t>10.04.2022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D009-AF28-4428-A419-4D3C731BDF3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31359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260">
        <p14:rippl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57D3-663C-45D6-979E-D922428FF99F}" type="datetimeFigureOut">
              <a:rPr lang="bg-BG" smtClean="0"/>
              <a:t>10.04.2022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D009-AF28-4428-A419-4D3C731BDF3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31052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260">
        <p14:rippl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57D3-663C-45D6-979E-D922428FF99F}" type="datetimeFigureOut">
              <a:rPr lang="bg-BG" smtClean="0"/>
              <a:t>10.04.2022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D009-AF28-4428-A419-4D3C731BDF3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19636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260">
        <p14:rippl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57D3-663C-45D6-979E-D922428FF99F}" type="datetimeFigureOut">
              <a:rPr lang="bg-BG" smtClean="0"/>
              <a:t>10.04.2022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D009-AF28-4428-A419-4D3C731BDF3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33384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260">
        <p14:rippl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57D3-663C-45D6-979E-D922428FF99F}" type="datetimeFigureOut">
              <a:rPr lang="bg-BG" smtClean="0"/>
              <a:t>10.04.2022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D009-AF28-4428-A419-4D3C731BDF3C}" type="slidenum">
              <a:rPr lang="bg-BG" smtClean="0"/>
              <a:t>‹#›</a:t>
            </a:fld>
            <a:endParaRPr lang="bg-BG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47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260">
        <p14:rippl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57D3-663C-45D6-979E-D922428FF99F}" type="datetimeFigureOut">
              <a:rPr lang="bg-BG" smtClean="0"/>
              <a:t>10.04.2022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D009-AF28-4428-A419-4D3C731BDF3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2196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260">
        <p14:rippl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57D3-663C-45D6-979E-D922428FF99F}" type="datetimeFigureOut">
              <a:rPr lang="bg-BG" smtClean="0"/>
              <a:t>10.04.2022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D009-AF28-4428-A419-4D3C731BDF3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50863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260">
        <p14:rippl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57D3-663C-45D6-979E-D922428FF99F}" type="datetimeFigureOut">
              <a:rPr lang="bg-BG" smtClean="0"/>
              <a:t>10.04.2022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D009-AF28-4428-A419-4D3C731BDF3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94121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260">
        <p14:rippl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57D3-663C-45D6-979E-D922428FF99F}" type="datetimeFigureOut">
              <a:rPr lang="bg-BG" smtClean="0"/>
              <a:t>10.04.2022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D009-AF28-4428-A419-4D3C731BDF3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48749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260">
        <p14:rippl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57D3-663C-45D6-979E-D922428FF99F}" type="datetimeFigureOut">
              <a:rPr lang="bg-BG" smtClean="0"/>
              <a:t>10.04.2022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D009-AF28-4428-A419-4D3C731BDF3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96165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260">
        <p14:rippl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57D3-663C-45D6-979E-D922428FF99F}" type="datetimeFigureOut">
              <a:rPr lang="bg-BG" smtClean="0"/>
              <a:t>10.04.2022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D009-AF28-4428-A419-4D3C731BDF3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30551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260">
        <p14:rippl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57D3-663C-45D6-979E-D922428FF99F}" type="datetimeFigureOut">
              <a:rPr lang="bg-BG" smtClean="0"/>
              <a:t>10.04.2022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D009-AF28-4428-A419-4D3C731BDF3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52477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260">
        <p14:rippl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57D3-663C-45D6-979E-D922428FF99F}" type="datetimeFigureOut">
              <a:rPr lang="bg-BG" smtClean="0"/>
              <a:t>10.04.2022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D009-AF28-4428-A419-4D3C731BDF3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50625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260">
        <p14:rippl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57D3-663C-45D6-979E-D922428FF99F}" type="datetimeFigureOut">
              <a:rPr lang="bg-BG" smtClean="0"/>
              <a:t>10.04.2022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FD009-AF28-4428-A419-4D3C731BDF3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11492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260">
        <p14:rippl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D4357D3-663C-45D6-979E-D922428FF99F}" type="datetimeFigureOut">
              <a:rPr lang="bg-BG" smtClean="0"/>
              <a:t>10.04.2022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9BFD009-AF28-4428-A419-4D3C731BDF3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43753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>
    <mc:Choice xmlns:p14="http://schemas.microsoft.com/office/powerpoint/2010/main" Requires="p14">
      <p:transition spd="slow" p14:dur="4260">
        <p14:ripple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6.png"/><Relationship Id="rId4" Type="http://schemas.openxmlformats.org/officeDocument/2006/relationships/diagramData" Target="../diagrams/data2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Sofia Sans" pitchFamily="2" charset="0"/>
              </a:rPr>
              <a:t>HADIS</a:t>
            </a:r>
            <a:endParaRPr lang="bg-BG" dirty="0">
              <a:solidFill>
                <a:srgbClr val="FFFF00"/>
              </a:solidFill>
              <a:latin typeface="Sofia Sans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ln>
            <a:noFill/>
          </a:ln>
        </p:spPr>
        <p:txBody>
          <a:bodyPr/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Sofia Sans" pitchFamily="2" charset="0"/>
              </a:rPr>
              <a:t>H</a:t>
            </a:r>
            <a:r>
              <a:rPr lang="bg-BG" dirty="0" smtClean="0">
                <a:solidFill>
                  <a:srgbClr val="FFFF00"/>
                </a:solidFill>
                <a:latin typeface="Sofia Sans" pitchFamily="2" charset="0"/>
              </a:rPr>
              <a:t>оок</a:t>
            </a:r>
            <a:r>
              <a:rPr lang="en-US" dirty="0" smtClean="0">
                <a:solidFill>
                  <a:srgbClr val="FFFF00"/>
                </a:solidFill>
                <a:latin typeface="Sofia Sans" pitchFamily="2" charset="0"/>
              </a:rPr>
              <a:t> A DUCK IN SPACE</a:t>
            </a:r>
            <a:endParaRPr lang="bg-BG" dirty="0">
              <a:solidFill>
                <a:srgbClr val="FFFF00"/>
              </a:solidFill>
              <a:latin typeface="Sofi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029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26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solidFill>
                  <a:srgbClr val="FFFF00"/>
                </a:solidFill>
                <a:latin typeface="Sofia Sans" pitchFamily="2" charset="0"/>
              </a:rPr>
              <a:t>Кои сме ние?</a:t>
            </a:r>
            <a:endParaRPr lang="bg-BG" dirty="0">
              <a:solidFill>
                <a:srgbClr val="FFFF00"/>
              </a:solidFill>
              <a:latin typeface="Sofia Sans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5214937"/>
            <a:ext cx="4709054" cy="576262"/>
          </a:xfrm>
          <a:ln>
            <a:noFill/>
          </a:ln>
        </p:spPr>
        <p:txBody>
          <a:bodyPr/>
          <a:lstStyle/>
          <a:p>
            <a:pPr algn="ctr"/>
            <a:r>
              <a:rPr lang="bg-BG" dirty="0" smtClean="0">
                <a:solidFill>
                  <a:srgbClr val="FFFF00"/>
                </a:solidFill>
                <a:latin typeface="Sofia Sans" pitchFamily="2" charset="0"/>
              </a:rPr>
              <a:t>Димитър Грозев</a:t>
            </a:r>
            <a:endParaRPr lang="bg-BG" dirty="0">
              <a:solidFill>
                <a:srgbClr val="FFFF00"/>
              </a:solidFill>
              <a:latin typeface="Sofia Sans" pitchFamily="2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3" t="6511" r="33345" b="60142"/>
          <a:stretch/>
        </p:blipFill>
        <p:spPr>
          <a:xfrm>
            <a:off x="1868397" y="2226734"/>
            <a:ext cx="2919600" cy="2919600"/>
          </a:xfrm>
          <a:prstGeom prst="ellipse">
            <a:avLst/>
          </a:prstGeom>
          <a:ln w="63500" cap="rnd">
            <a:solidFill>
              <a:srgbClr val="FFFF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3" y="5214937"/>
            <a:ext cx="4722813" cy="576262"/>
          </a:xfrm>
          <a:ln>
            <a:noFill/>
          </a:ln>
        </p:spPr>
        <p:txBody>
          <a:bodyPr/>
          <a:lstStyle/>
          <a:p>
            <a:pPr algn="ctr"/>
            <a:r>
              <a:rPr lang="bg-BG" dirty="0" smtClean="0">
                <a:solidFill>
                  <a:srgbClr val="FFFF00"/>
                </a:solidFill>
                <a:latin typeface="Sofia Sans" pitchFamily="2" charset="0"/>
              </a:rPr>
              <a:t>Николай Захариев</a:t>
            </a:r>
            <a:endParaRPr lang="bg-BG" dirty="0">
              <a:solidFill>
                <a:srgbClr val="FFFF00"/>
              </a:solidFill>
              <a:latin typeface="Sofia Sans" pitchFamily="2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97" t="39087" r="34232" b="48398"/>
          <a:stretch/>
        </p:blipFill>
        <p:spPr>
          <a:xfrm>
            <a:off x="6997774" y="2226734"/>
            <a:ext cx="2916089" cy="2919600"/>
          </a:xfrm>
          <a:prstGeom prst="ellipse">
            <a:avLst/>
          </a:prstGeom>
          <a:ln w="63500" cap="rnd">
            <a:solidFill>
              <a:srgbClr val="FFFF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35341" flipH="1">
            <a:off x="5323243" y="-1151034"/>
            <a:ext cx="2802817" cy="29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658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26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solidFill>
                  <a:srgbClr val="FFFF00"/>
                </a:solidFill>
                <a:latin typeface="Sofia Sans" pitchFamily="2" charset="0"/>
              </a:rPr>
              <a:t>Какво е </a:t>
            </a:r>
            <a:r>
              <a:rPr lang="en-US" dirty="0" smtClean="0">
                <a:solidFill>
                  <a:srgbClr val="FFFF00"/>
                </a:solidFill>
                <a:latin typeface="Sofia Sans" pitchFamily="2" charset="0"/>
              </a:rPr>
              <a:t>HADIS?</a:t>
            </a:r>
            <a:endParaRPr lang="bg-BG" dirty="0">
              <a:solidFill>
                <a:srgbClr val="FFFF00"/>
              </a:solidFill>
              <a:latin typeface="Sofia Sans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>
                <a:solidFill>
                  <a:srgbClr val="FFFF00"/>
                </a:solidFill>
                <a:latin typeface="Sofia Sans" pitchFamily="2" charset="0"/>
              </a:rPr>
              <a:t>2D </a:t>
            </a:r>
            <a:r>
              <a:rPr lang="bg-BG" dirty="0" smtClean="0">
                <a:solidFill>
                  <a:srgbClr val="FFFF00"/>
                </a:solidFill>
                <a:latin typeface="Sofia Sans" pitchFamily="2" charset="0"/>
              </a:rPr>
              <a:t>игра</a:t>
            </a:r>
          </a:p>
          <a:p>
            <a:r>
              <a:rPr lang="bg-BG" dirty="0" smtClean="0">
                <a:solidFill>
                  <a:srgbClr val="FFFF00"/>
                </a:solidFill>
                <a:latin typeface="Sofia Sans" pitchFamily="2" charset="0"/>
              </a:rPr>
              <a:t>Разработена на </a:t>
            </a:r>
            <a:r>
              <a:rPr lang="en-US" dirty="0" smtClean="0">
                <a:solidFill>
                  <a:srgbClr val="FFFF00"/>
                </a:solidFill>
                <a:latin typeface="Sofia Sans" pitchFamily="2" charset="0"/>
              </a:rPr>
              <a:t>Python</a:t>
            </a:r>
            <a:endParaRPr lang="bg-BG" dirty="0" smtClean="0">
              <a:solidFill>
                <a:srgbClr val="FFFF00"/>
              </a:solidFill>
              <a:latin typeface="Sofia Sans" pitchFamily="2" charset="0"/>
            </a:endParaRPr>
          </a:p>
          <a:p>
            <a:endParaRPr lang="bg-BG" dirty="0">
              <a:solidFill>
                <a:srgbClr val="FFFF00"/>
              </a:solidFill>
              <a:latin typeface="Sofia Sans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3657601"/>
            <a:ext cx="5148025" cy="2781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69" y="1032934"/>
            <a:ext cx="6016715" cy="368192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219107" y="5433000"/>
            <a:ext cx="3598119" cy="716400"/>
            <a:chOff x="6815919" y="5509200"/>
            <a:chExt cx="3598119" cy="7164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5919" y="5509200"/>
              <a:ext cx="687744" cy="716400"/>
            </a:xfrm>
            <a:prstGeom prst="rect">
              <a:avLst/>
            </a:prstGeom>
          </p:spPr>
        </p:pic>
        <p:pic>
          <p:nvPicPr>
            <p:cNvPr id="3074" name="Picture 2" descr="➕ Plus Emoji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3663" y="5509200"/>
              <a:ext cx="716400" cy="71640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0063" y="5509200"/>
              <a:ext cx="716400" cy="716400"/>
            </a:xfrm>
            <a:prstGeom prst="rect">
              <a:avLst/>
            </a:prstGeom>
          </p:spPr>
        </p:pic>
        <p:pic>
          <p:nvPicPr>
            <p:cNvPr id="3076" name="Picture 4" descr="https://images.emojiterra.com/twitter/v14.0/512px/1f7f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6463" y="5509200"/>
              <a:ext cx="716400" cy="71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2863" y="5509200"/>
              <a:ext cx="761175" cy="71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4852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26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solidFill>
                  <a:srgbClr val="FFFF00"/>
                </a:solidFill>
                <a:latin typeface="Sofia Sans" pitchFamily="2" charset="0"/>
              </a:rPr>
              <a:t>Използвани технологии</a:t>
            </a:r>
            <a:endParaRPr lang="bg-BG" dirty="0">
              <a:solidFill>
                <a:srgbClr val="FFFF00"/>
              </a:solidFill>
              <a:latin typeface="Sofia Sans" pitchFamily="2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7251305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712" y="2141538"/>
            <a:ext cx="1479600" cy="147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618540"/>
            <a:ext cx="2962800" cy="1172660"/>
          </a:xfrm>
          <a:prstGeom prst="rect">
            <a:avLst/>
          </a:prstGeom>
        </p:spPr>
      </p:pic>
      <p:pic>
        <p:nvPicPr>
          <p:cNvPr id="1026" name="Picture 2" descr="http://www.pymunk.org/en/latest/_static/pymunk_logo_sphinx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25" y="4727337"/>
            <a:ext cx="2962800" cy="106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317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26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solidFill>
                  <a:srgbClr val="FFFF00"/>
                </a:solidFill>
                <a:latin typeface="Sofia Sans" pitchFamily="2" charset="0"/>
              </a:rPr>
              <a:t>Как работи играта?</a:t>
            </a:r>
            <a:endParaRPr lang="bg-BG" dirty="0">
              <a:solidFill>
                <a:srgbClr val="FFFF00"/>
              </a:solidFill>
              <a:latin typeface="Sofia Sans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65998" y="2537433"/>
            <a:ext cx="8371029" cy="2858400"/>
            <a:chOff x="685801" y="2537433"/>
            <a:chExt cx="8371029" cy="2858400"/>
          </a:xfrm>
        </p:grpSpPr>
        <p:pic>
          <p:nvPicPr>
            <p:cNvPr id="4098" name="Picture 2" descr="Icon Mouse Cursor Mouse Pointer Mouse Stock Vector (Royalty Free) 128765609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2601" y="2537433"/>
              <a:ext cx="2654229" cy="285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1" y="2537433"/>
              <a:ext cx="2858400" cy="2858400"/>
            </a:xfrm>
            <a:prstGeom prst="rect">
              <a:avLst/>
            </a:prstGeom>
          </p:spPr>
        </p:pic>
        <p:pic>
          <p:nvPicPr>
            <p:cNvPr id="6" name="Picture 4" descr="https://images.emojiterra.com/twitter/v14.0/512px/1f7f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201" y="2537433"/>
              <a:ext cx="2858400" cy="285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2261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26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solidFill>
                  <a:srgbClr val="FFFF00"/>
                </a:solidFill>
                <a:latin typeface="Sofia Sans" pitchFamily="2" charset="0"/>
              </a:rPr>
              <a:t>Процес на работа</a:t>
            </a:r>
            <a:endParaRPr lang="bg-BG" dirty="0">
              <a:solidFill>
                <a:srgbClr val="FFFF00"/>
              </a:solidFill>
              <a:latin typeface="Sofia Sans" pitchFamily="2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254417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HADIS 2022-04-10 12-58-1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13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55814" y="3831450"/>
            <a:ext cx="4421186" cy="2658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5039" flipH="1">
            <a:off x="11081348" y="246577"/>
            <a:ext cx="1403137" cy="14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64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26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bg-BG" dirty="0" smtClean="0">
                <a:solidFill>
                  <a:srgbClr val="FFFF00"/>
                </a:solidFill>
                <a:latin typeface="Sofia Sans" pitchFamily="2" charset="0"/>
              </a:rPr>
              <a:t>ДЕМОНСТРАЦИЯ</a:t>
            </a:r>
            <a:endParaRPr lang="bg-BG" dirty="0">
              <a:solidFill>
                <a:srgbClr val="FFFF00"/>
              </a:solidFill>
              <a:latin typeface="Sofi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0666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26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solidFill>
                  <a:srgbClr val="FFFF00"/>
                </a:solidFill>
                <a:latin typeface="Sofia Sans" pitchFamily="2" charset="0"/>
              </a:rPr>
              <a:t>Как си прекарахме?</a:t>
            </a:r>
            <a:endParaRPr lang="bg-BG" dirty="0">
              <a:solidFill>
                <a:srgbClr val="FFFF00"/>
              </a:solidFill>
              <a:latin typeface="Sofia Sans" pitchFamily="2" charset="0"/>
            </a:endParaRPr>
          </a:p>
        </p:txBody>
      </p:sp>
      <p:pic>
        <p:nvPicPr>
          <p:cNvPr id="2052" name="Picture 4" descr="https://i.imgflip.com/6c2dq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00000">
            <a:off x="1379654" y="2367489"/>
            <a:ext cx="3574800" cy="3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/>
        </p:nvSpPr>
        <p:spPr>
          <a:xfrm>
            <a:off x="2671763" y="4726782"/>
            <a:ext cx="80963" cy="59531"/>
          </a:xfrm>
          <a:custGeom>
            <a:avLst/>
            <a:gdLst>
              <a:gd name="connsiteX0" fmla="*/ 0 w 80963"/>
              <a:gd name="connsiteY0" fmla="*/ 40481 h 85725"/>
              <a:gd name="connsiteX1" fmla="*/ 80963 w 80963"/>
              <a:gd name="connsiteY1" fmla="*/ 0 h 85725"/>
              <a:gd name="connsiteX2" fmla="*/ 76200 w 80963"/>
              <a:gd name="connsiteY2" fmla="*/ 45243 h 85725"/>
              <a:gd name="connsiteX3" fmla="*/ 54769 w 80963"/>
              <a:gd name="connsiteY3" fmla="*/ 57150 h 85725"/>
              <a:gd name="connsiteX4" fmla="*/ 47625 w 80963"/>
              <a:gd name="connsiteY4" fmla="*/ 85725 h 85725"/>
              <a:gd name="connsiteX5" fmla="*/ 0 w 80963"/>
              <a:gd name="connsiteY5" fmla="*/ 40481 h 85725"/>
              <a:gd name="connsiteX0" fmla="*/ 0 w 80963"/>
              <a:gd name="connsiteY0" fmla="*/ 40481 h 57150"/>
              <a:gd name="connsiteX1" fmla="*/ 80963 w 80963"/>
              <a:gd name="connsiteY1" fmla="*/ 0 h 57150"/>
              <a:gd name="connsiteX2" fmla="*/ 76200 w 80963"/>
              <a:gd name="connsiteY2" fmla="*/ 45243 h 57150"/>
              <a:gd name="connsiteX3" fmla="*/ 54769 w 80963"/>
              <a:gd name="connsiteY3" fmla="*/ 57150 h 57150"/>
              <a:gd name="connsiteX4" fmla="*/ 30956 w 80963"/>
              <a:gd name="connsiteY4" fmla="*/ 57150 h 57150"/>
              <a:gd name="connsiteX5" fmla="*/ 0 w 80963"/>
              <a:gd name="connsiteY5" fmla="*/ 40481 h 57150"/>
              <a:gd name="connsiteX0" fmla="*/ 0 w 80963"/>
              <a:gd name="connsiteY0" fmla="*/ 40481 h 57150"/>
              <a:gd name="connsiteX1" fmla="*/ 80963 w 80963"/>
              <a:gd name="connsiteY1" fmla="*/ 0 h 57150"/>
              <a:gd name="connsiteX2" fmla="*/ 73819 w 80963"/>
              <a:gd name="connsiteY2" fmla="*/ 40480 h 57150"/>
              <a:gd name="connsiteX3" fmla="*/ 54769 w 80963"/>
              <a:gd name="connsiteY3" fmla="*/ 57150 h 57150"/>
              <a:gd name="connsiteX4" fmla="*/ 30956 w 80963"/>
              <a:gd name="connsiteY4" fmla="*/ 57150 h 57150"/>
              <a:gd name="connsiteX5" fmla="*/ 0 w 80963"/>
              <a:gd name="connsiteY5" fmla="*/ 40481 h 57150"/>
              <a:gd name="connsiteX0" fmla="*/ 0 w 80963"/>
              <a:gd name="connsiteY0" fmla="*/ 40481 h 57150"/>
              <a:gd name="connsiteX1" fmla="*/ 80963 w 80963"/>
              <a:gd name="connsiteY1" fmla="*/ 0 h 57150"/>
              <a:gd name="connsiteX2" fmla="*/ 76200 w 80963"/>
              <a:gd name="connsiteY2" fmla="*/ 33336 h 57150"/>
              <a:gd name="connsiteX3" fmla="*/ 54769 w 80963"/>
              <a:gd name="connsiteY3" fmla="*/ 57150 h 57150"/>
              <a:gd name="connsiteX4" fmla="*/ 30956 w 80963"/>
              <a:gd name="connsiteY4" fmla="*/ 57150 h 57150"/>
              <a:gd name="connsiteX5" fmla="*/ 0 w 80963"/>
              <a:gd name="connsiteY5" fmla="*/ 40481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963" h="57150">
                <a:moveTo>
                  <a:pt x="0" y="40481"/>
                </a:moveTo>
                <a:lnTo>
                  <a:pt x="80963" y="0"/>
                </a:lnTo>
                <a:lnTo>
                  <a:pt x="76200" y="33336"/>
                </a:lnTo>
                <a:lnTo>
                  <a:pt x="54769" y="57150"/>
                </a:lnTo>
                <a:lnTo>
                  <a:pt x="30956" y="57150"/>
                </a:lnTo>
                <a:lnTo>
                  <a:pt x="0" y="40481"/>
                </a:lnTo>
                <a:close/>
              </a:path>
            </a:pathLst>
          </a:custGeom>
          <a:solidFill>
            <a:schemeClr val="bg1">
              <a:lumMod val="65000"/>
              <a:lumOff val="35000"/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Freeform 8"/>
          <p:cNvSpPr/>
          <p:nvPr/>
        </p:nvSpPr>
        <p:spPr>
          <a:xfrm rot="1962583">
            <a:off x="2880831" y="4676844"/>
            <a:ext cx="94430" cy="67788"/>
          </a:xfrm>
          <a:custGeom>
            <a:avLst/>
            <a:gdLst>
              <a:gd name="connsiteX0" fmla="*/ 0 w 80963"/>
              <a:gd name="connsiteY0" fmla="*/ 40481 h 85725"/>
              <a:gd name="connsiteX1" fmla="*/ 80963 w 80963"/>
              <a:gd name="connsiteY1" fmla="*/ 0 h 85725"/>
              <a:gd name="connsiteX2" fmla="*/ 76200 w 80963"/>
              <a:gd name="connsiteY2" fmla="*/ 45243 h 85725"/>
              <a:gd name="connsiteX3" fmla="*/ 54769 w 80963"/>
              <a:gd name="connsiteY3" fmla="*/ 57150 h 85725"/>
              <a:gd name="connsiteX4" fmla="*/ 47625 w 80963"/>
              <a:gd name="connsiteY4" fmla="*/ 85725 h 85725"/>
              <a:gd name="connsiteX5" fmla="*/ 0 w 80963"/>
              <a:gd name="connsiteY5" fmla="*/ 40481 h 85725"/>
              <a:gd name="connsiteX0" fmla="*/ 0 w 80963"/>
              <a:gd name="connsiteY0" fmla="*/ 40481 h 57150"/>
              <a:gd name="connsiteX1" fmla="*/ 80963 w 80963"/>
              <a:gd name="connsiteY1" fmla="*/ 0 h 57150"/>
              <a:gd name="connsiteX2" fmla="*/ 76200 w 80963"/>
              <a:gd name="connsiteY2" fmla="*/ 45243 h 57150"/>
              <a:gd name="connsiteX3" fmla="*/ 54769 w 80963"/>
              <a:gd name="connsiteY3" fmla="*/ 57150 h 57150"/>
              <a:gd name="connsiteX4" fmla="*/ 30956 w 80963"/>
              <a:gd name="connsiteY4" fmla="*/ 57150 h 57150"/>
              <a:gd name="connsiteX5" fmla="*/ 0 w 80963"/>
              <a:gd name="connsiteY5" fmla="*/ 40481 h 57150"/>
              <a:gd name="connsiteX0" fmla="*/ 0 w 80963"/>
              <a:gd name="connsiteY0" fmla="*/ 40481 h 57150"/>
              <a:gd name="connsiteX1" fmla="*/ 80963 w 80963"/>
              <a:gd name="connsiteY1" fmla="*/ 0 h 57150"/>
              <a:gd name="connsiteX2" fmla="*/ 73819 w 80963"/>
              <a:gd name="connsiteY2" fmla="*/ 40480 h 57150"/>
              <a:gd name="connsiteX3" fmla="*/ 54769 w 80963"/>
              <a:gd name="connsiteY3" fmla="*/ 57150 h 57150"/>
              <a:gd name="connsiteX4" fmla="*/ 30956 w 80963"/>
              <a:gd name="connsiteY4" fmla="*/ 57150 h 57150"/>
              <a:gd name="connsiteX5" fmla="*/ 0 w 80963"/>
              <a:gd name="connsiteY5" fmla="*/ 40481 h 57150"/>
              <a:gd name="connsiteX0" fmla="*/ 0 w 80963"/>
              <a:gd name="connsiteY0" fmla="*/ 40481 h 57150"/>
              <a:gd name="connsiteX1" fmla="*/ 80963 w 80963"/>
              <a:gd name="connsiteY1" fmla="*/ 0 h 57150"/>
              <a:gd name="connsiteX2" fmla="*/ 76200 w 80963"/>
              <a:gd name="connsiteY2" fmla="*/ 33336 h 57150"/>
              <a:gd name="connsiteX3" fmla="*/ 54769 w 80963"/>
              <a:gd name="connsiteY3" fmla="*/ 57150 h 57150"/>
              <a:gd name="connsiteX4" fmla="*/ 30956 w 80963"/>
              <a:gd name="connsiteY4" fmla="*/ 57150 h 57150"/>
              <a:gd name="connsiteX5" fmla="*/ 0 w 80963"/>
              <a:gd name="connsiteY5" fmla="*/ 40481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963" h="57150">
                <a:moveTo>
                  <a:pt x="0" y="40481"/>
                </a:moveTo>
                <a:lnTo>
                  <a:pt x="80963" y="0"/>
                </a:lnTo>
                <a:lnTo>
                  <a:pt x="76200" y="33336"/>
                </a:lnTo>
                <a:lnTo>
                  <a:pt x="54769" y="57150"/>
                </a:lnTo>
                <a:lnTo>
                  <a:pt x="30956" y="57150"/>
                </a:lnTo>
                <a:lnTo>
                  <a:pt x="0" y="40481"/>
                </a:lnTo>
                <a:close/>
              </a:path>
            </a:pathLst>
          </a:custGeom>
          <a:solidFill>
            <a:schemeClr val="bg1">
              <a:lumMod val="65000"/>
              <a:lumOff val="35000"/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1" name="Group 10"/>
          <p:cNvGrpSpPr/>
          <p:nvPr/>
        </p:nvGrpSpPr>
        <p:grpSpPr>
          <a:xfrm>
            <a:off x="5648307" y="4154889"/>
            <a:ext cx="3576213" cy="2514825"/>
            <a:chOff x="5695249" y="3829173"/>
            <a:chExt cx="3576213" cy="2514825"/>
          </a:xfrm>
        </p:grpSpPr>
        <p:pic>
          <p:nvPicPr>
            <p:cNvPr id="2060" name="Picture 12" descr="Brent Rambo | Know Your Me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6662" y="4333173"/>
              <a:ext cx="3574800" cy="2010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5696662" y="3829173"/>
              <a:ext cx="3574800" cy="5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bg-BG" dirty="0" smtClean="0">
                  <a:solidFill>
                    <a:schemeClr val="bg1"/>
                  </a:solidFill>
                  <a:latin typeface="Sofia Sans" pitchFamily="2" charset="0"/>
                </a:rPr>
                <a:t>Цялостното преживяване:</a:t>
              </a:r>
              <a:endParaRPr lang="bg-BG" dirty="0">
                <a:solidFill>
                  <a:schemeClr val="bg1"/>
                </a:solidFill>
                <a:latin typeface="Sofia Sans" pitchFamily="2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695249" y="5839998"/>
              <a:ext cx="3574800" cy="50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Sofia Sans" pitchFamily="2" charset="0"/>
                </a:rPr>
                <a:t>*pretty good*</a:t>
              </a:r>
              <a:endParaRPr lang="bg-BG" dirty="0">
                <a:solidFill>
                  <a:schemeClr val="tx1"/>
                </a:solidFill>
                <a:latin typeface="Sofia Sans" pitchFamily="2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 rot="900000">
            <a:off x="8432328" y="826938"/>
            <a:ext cx="2858400" cy="3574800"/>
            <a:chOff x="7958826" y="2129240"/>
            <a:chExt cx="2858400" cy="3574800"/>
          </a:xfrm>
        </p:grpSpPr>
        <p:pic>
          <p:nvPicPr>
            <p:cNvPr id="2050" name="Picture 2" descr="Confused Screaming Template | Confused Screaming | Meme faces, Memes,  Reactions mem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8826" y="2845640"/>
              <a:ext cx="2858400" cy="285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7958826" y="2129240"/>
              <a:ext cx="2858400" cy="716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g-BG" dirty="0" smtClean="0">
                  <a:solidFill>
                    <a:schemeClr val="bg1"/>
                  </a:solidFill>
                  <a:latin typeface="Sofia Sans" pitchFamily="2" charset="0"/>
                </a:rPr>
                <a:t>Работата с </a:t>
              </a:r>
              <a:r>
                <a:rPr lang="en-US" dirty="0" err="1" smtClean="0">
                  <a:solidFill>
                    <a:schemeClr val="bg1"/>
                  </a:solidFill>
                  <a:latin typeface="Sofia Sans" pitchFamily="2" charset="0"/>
                </a:rPr>
                <a:t>Pymunk</a:t>
              </a:r>
              <a:r>
                <a:rPr lang="en-US" dirty="0" smtClean="0">
                  <a:solidFill>
                    <a:schemeClr val="bg1"/>
                  </a:solidFill>
                  <a:latin typeface="Sofia Sans" pitchFamily="2" charset="0"/>
                </a:rPr>
                <a:t>:</a:t>
              </a:r>
              <a:endParaRPr lang="bg-BG" dirty="0">
                <a:solidFill>
                  <a:schemeClr val="bg1"/>
                </a:solidFill>
                <a:latin typeface="Sofia Sans" pitchFamily="2" charset="0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2587">
            <a:off x="5711193" y="1702455"/>
            <a:ext cx="1901024" cy="17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531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26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7" y="2707381"/>
            <a:ext cx="10131427" cy="1468800"/>
          </a:xfrm>
        </p:spPr>
        <p:txBody>
          <a:bodyPr anchor="t"/>
          <a:lstStyle/>
          <a:p>
            <a:pPr algn="ctr"/>
            <a:r>
              <a:rPr lang="bg-BG" dirty="0" smtClean="0">
                <a:solidFill>
                  <a:srgbClr val="FFFF00"/>
                </a:solidFill>
                <a:latin typeface="Sofia Sans" pitchFamily="2" charset="0"/>
              </a:rPr>
              <a:t>Благодарим Ви за вниманието!</a:t>
            </a:r>
            <a:endParaRPr lang="bg-BG" dirty="0">
              <a:solidFill>
                <a:srgbClr val="FFFF00"/>
              </a:solidFill>
              <a:latin typeface="Sofia Sans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77830" y="4176181"/>
            <a:ext cx="1403137" cy="146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80967" y="4176181"/>
            <a:ext cx="2044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FFFF00"/>
                </a:solidFill>
                <a:latin typeface="Sofia Sans" pitchFamily="2" charset="0"/>
              </a:rPr>
              <a:t>HADIS</a:t>
            </a:r>
            <a:endParaRPr lang="bg-BG" sz="5400" dirty="0">
              <a:solidFill>
                <a:srgbClr val="FFFF00"/>
              </a:solidFill>
              <a:latin typeface="Sofia Sans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80967" y="5176116"/>
            <a:ext cx="3033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Sofia Sans" pitchFamily="2" charset="0"/>
              </a:rPr>
              <a:t>Hook A Duck In Space</a:t>
            </a:r>
            <a:endParaRPr lang="bg-BG" sz="2400" dirty="0">
              <a:solidFill>
                <a:srgbClr val="FFFF00"/>
              </a:solidFill>
              <a:latin typeface="Sofi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378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26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578</TotalTime>
  <Words>80</Words>
  <Application>Microsoft Office PowerPoint</Application>
  <PresentationFormat>Widescreen</PresentationFormat>
  <Paragraphs>24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Sofia Sans</vt:lpstr>
      <vt:lpstr>Celestial</vt:lpstr>
      <vt:lpstr>HADIS</vt:lpstr>
      <vt:lpstr>Кои сме ние?</vt:lpstr>
      <vt:lpstr>Какво е HADIS?</vt:lpstr>
      <vt:lpstr>Използвани технологии</vt:lpstr>
      <vt:lpstr>Как работи играта?</vt:lpstr>
      <vt:lpstr>Процес на работа</vt:lpstr>
      <vt:lpstr>ДЕМОНСТРАЦИЯ</vt:lpstr>
      <vt:lpstr>Как си прекарахме?</vt:lpstr>
      <vt:lpstr>Благодарим Ви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Niki</dc:creator>
  <cp:lastModifiedBy>Niki</cp:lastModifiedBy>
  <cp:revision>23</cp:revision>
  <dcterms:created xsi:type="dcterms:W3CDTF">2022-04-05T12:10:56Z</dcterms:created>
  <dcterms:modified xsi:type="dcterms:W3CDTF">2022-04-10T10:23:35Z</dcterms:modified>
</cp:coreProperties>
</file>